
<file path=[Content_Types].xml><?xml version="1.0" encoding="utf-8"?>
<Types xmlns="http://schemas.openxmlformats.org/package/2006/content-types">
  <Default Extension="jpeg" ContentType="image/jpe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4" r:id="rId3"/>
    <p:sldId id="295" r:id="rId5"/>
    <p:sldId id="300" r:id="rId6"/>
    <p:sldId id="351" r:id="rId7"/>
    <p:sldId id="357" r:id="rId8"/>
    <p:sldId id="350" r:id="rId9"/>
    <p:sldId id="352" r:id="rId10"/>
    <p:sldId id="371" r:id="rId11"/>
    <p:sldId id="372" r:id="rId12"/>
    <p:sldId id="373" r:id="rId13"/>
    <p:sldId id="374" r:id="rId14"/>
    <p:sldId id="375" r:id="rId15"/>
    <p:sldId id="349" r:id="rId16"/>
    <p:sldId id="376" r:id="rId17"/>
    <p:sldId id="377" r:id="rId18"/>
    <p:sldId id="378" r:id="rId19"/>
    <p:sldId id="379" r:id="rId20"/>
    <p:sldId id="380" r:id="rId21"/>
    <p:sldId id="297" r:id="rId22"/>
  </p:sldIdLst>
  <p:sldSz cx="12190095" cy="68592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E0E"/>
    <a:srgbClr val="27C5D6"/>
    <a:srgbClr val="4FC34E"/>
    <a:srgbClr val="E94E60"/>
    <a:srgbClr val="018989"/>
    <a:srgbClr val="F58C65"/>
    <a:srgbClr val="74AD93"/>
    <a:srgbClr val="31B8B4"/>
    <a:srgbClr val="E71F19"/>
    <a:srgbClr val="F04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4" autoAdjust="0"/>
    <p:restoredTop sz="97778" autoAdjust="0"/>
  </p:normalViewPr>
  <p:slideViewPr>
    <p:cSldViewPr snapToGrid="0" showGuides="1">
      <p:cViewPr varScale="1">
        <p:scale>
          <a:sx n="71" d="100"/>
          <a:sy n="71" d="100"/>
        </p:scale>
        <p:origin x="180" y="5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CA595A0-D7E2-4A39-BD72-3A1FA8529B40}" type="doc">
      <dgm:prSet loTypeId="process" loCatId="process" qsTypeId="urn:microsoft.com/office/officeart/2005/8/quickstyle/simple3" qsCatId="simple" csTypeId="urn:microsoft.com/office/officeart/2005/8/colors/accent1_2" csCatId="accent1" phldr="true"/>
      <dgm:spPr/>
      <dgm:t>
        <a:bodyPr/>
        <a:lstStyle/>
        <a:p>
          <a:endParaRPr lang="zh-CN" altLang="en-US"/>
        </a:p>
      </dgm:t>
    </dgm:pt>
    <dgm:pt modelId="{AFB151DE-47EB-4484-8228-8137695B534C}">
      <dgm:prSet phldr="false" custT="false"/>
      <dgm:spPr/>
      <dgm:t>
        <a:bodyPr vert="horz" wrap="square"/>
        <a:p>
          <a:pPr>
            <a:lnSpc>
              <a:spcPct val="100000"/>
            </a:lnSpc>
            <a:spcBef>
              <a:spcPct val="0"/>
            </a:spcBef>
            <a:spcAft>
              <a:spcPct val="35000"/>
            </a:spcAft>
          </a:pPr>
          <a:r>
            <a:rPr lang="en-US" dirty="0"/>
            <a:t>1.</a:t>
          </a:r>
          <a:r>
            <a:rPr lang="zh-CN" dirty="0"/>
            <a:t>中共中央国务院</a:t>
          </a:r>
          <a:r>
            <a:rPr lang="en-US" dirty="0"/>
            <a:t>《</a:t>
          </a:r>
          <a:r>
            <a:rPr lang="zh-CN" dirty="0"/>
            <a:t>关于学前教育深化改革规范发展的若干意见</a:t>
          </a:r>
          <a:r>
            <a:rPr lang="en-US" dirty="0"/>
            <a:t>》</a:t>
          </a:r>
          <a:r>
            <a:rPr/>
            <a:t/>
          </a:r>
          <a:endParaRPr/>
        </a:p>
      </dgm:t>
    </dgm:pt>
    <dgm:pt modelId="{B0B03269-DDE7-4003-8E91-97CC1F48B54E}" cxnId="{CE19D1E4-A45C-438D-952F-E1BD367466B8}" type="parTrans">
      <dgm:prSet/>
      <dgm:spPr/>
      <dgm:t>
        <a:bodyPr/>
        <a:lstStyle/>
        <a:p>
          <a:endParaRPr lang="zh-CN" altLang="en-US"/>
        </a:p>
      </dgm:t>
    </dgm:pt>
    <dgm:pt modelId="{D8AEDE95-2334-495B-A0A8-48B99BA9A12D}" cxnId="{CE19D1E4-A45C-438D-952F-E1BD367466B8}" type="sibTrans">
      <dgm:prSet/>
      <dgm:spPr/>
      <dgm:t>
        <a:bodyPr/>
        <a:lstStyle/>
        <a:p>
          <a:endParaRPr lang="zh-CN" altLang="en-US"/>
        </a:p>
      </dgm:t>
    </dgm:pt>
    <dgm:pt modelId="{DAAF6D0C-FFAC-4A67-B9DA-D34BAF09727B}">
      <dgm:prSet phldr="false" custT="false"/>
      <dgm:spPr/>
      <dgm:t>
        <a:bodyPr vert="horz" wrap="square"/>
        <a:p>
          <a:pPr>
            <a:lnSpc>
              <a:spcPct val="100000"/>
            </a:lnSpc>
            <a:spcBef>
              <a:spcPct val="0"/>
            </a:spcBef>
            <a:spcAft>
              <a:spcPct val="35000"/>
            </a:spcAft>
          </a:pPr>
          <a:r>
            <a:rPr lang="en-US"/>
            <a:t>2.</a:t>
          </a:r>
          <a:r>
            <a:rPr lang="zh-CN"/>
            <a:t>中共中央国务院</a:t>
          </a:r>
          <a:r>
            <a:rPr lang="en-US"/>
            <a:t>《</a:t>
          </a:r>
          <a:r>
            <a:rPr lang="zh-CN"/>
            <a:t>关于深化教育教学改革全面提高义务教育质量的意见</a:t>
          </a:r>
          <a:r>
            <a:rPr lang="en-US"/>
            <a:t>》</a:t>
          </a:r>
          <a:r>
            <a:rPr lang="zh-CN" dirty="0"/>
            <a:t/>
          </a:r>
          <a:endParaRPr lang="zh-CN" dirty="0"/>
        </a:p>
      </dgm:t>
    </dgm:pt>
    <dgm:pt modelId="{4CD78075-3743-4E8F-8C6F-9CE42DF60C2C}" cxnId="{27E61333-4C9F-4F63-809F-123D6CC540A2}" type="parTrans">
      <dgm:prSet/>
      <dgm:spPr/>
      <dgm:t>
        <a:bodyPr/>
        <a:lstStyle/>
        <a:p>
          <a:endParaRPr lang="zh-CN" altLang="en-US"/>
        </a:p>
      </dgm:t>
    </dgm:pt>
    <dgm:pt modelId="{A3AAC17B-C825-4005-867C-557E9897D921}" cxnId="{27E61333-4C9F-4F63-809F-123D6CC540A2}" type="sibTrans">
      <dgm:prSet/>
      <dgm:spPr/>
      <dgm:t>
        <a:bodyPr/>
        <a:lstStyle/>
        <a:p>
          <a:endParaRPr lang="zh-CN" altLang="en-US"/>
        </a:p>
      </dgm:t>
    </dgm:pt>
    <dgm:pt modelId="{6D40680C-5755-4114-9059-CDF5ED3484BC}">
      <dgm:prSet phldr="false" custT="false"/>
      <dgm:spPr/>
      <dgm:t>
        <a:bodyPr vert="horz" wrap="square"/>
        <a:p>
          <a:pPr>
            <a:lnSpc>
              <a:spcPct val="100000"/>
            </a:lnSpc>
            <a:spcBef>
              <a:spcPct val="0"/>
            </a:spcBef>
            <a:spcAft>
              <a:spcPct val="35000"/>
            </a:spcAft>
          </a:pPr>
          <a:r>
            <a:rPr lang="en-US"/>
            <a:t>3.</a:t>
          </a:r>
          <a:r>
            <a:rPr lang="zh-CN"/>
            <a:t>中共中央国务院印发</a:t>
          </a:r>
          <a:r>
            <a:rPr lang="en-US"/>
            <a:t>《</a:t>
          </a:r>
          <a:r>
            <a:rPr lang="zh-CN"/>
            <a:t>深化新时代教育评价改革总体方案</a:t>
          </a:r>
          <a:r>
            <a:rPr lang="en-US"/>
            <a:t>》</a:t>
          </a:r>
          <a:r>
            <a:rPr lang="zh-CN" dirty="0"/>
            <a:t/>
          </a:r>
          <a:endParaRPr lang="zh-CN" dirty="0"/>
        </a:p>
      </dgm:t>
    </dgm:pt>
    <dgm:pt modelId="{57FE4216-8879-48CD-975B-691CEE5D4726}" cxnId="{ED640E0B-D5E6-4EEA-8CFD-84027A58599B}" type="parTrans">
      <dgm:prSet/>
      <dgm:spPr/>
      <dgm:t>
        <a:bodyPr/>
        <a:lstStyle/>
        <a:p>
          <a:endParaRPr lang="zh-CN" altLang="en-US"/>
        </a:p>
      </dgm:t>
    </dgm:pt>
    <dgm:pt modelId="{0B9C3199-A20C-4D8A-8AFD-38F870A6B38E}" cxnId="{ED640E0B-D5E6-4EEA-8CFD-84027A58599B}" type="sibTrans">
      <dgm:prSet/>
      <dgm:spPr/>
      <dgm:t>
        <a:bodyPr/>
        <a:lstStyle/>
        <a:p>
          <a:endParaRPr lang="zh-CN" altLang="en-US"/>
        </a:p>
      </dgm:t>
    </dgm:pt>
    <dgm:pt modelId="{4C2B1EA3-8235-4556-9EA7-1C07D8B5C0E9}">
      <dgm:prSet phldr="false" custT="false"/>
      <dgm:spPr/>
      <dgm:t>
        <a:bodyPr vert="horz" wrap="square"/>
        <a:p>
          <a:pPr>
            <a:lnSpc>
              <a:spcPct val="100000"/>
            </a:lnSpc>
            <a:spcBef>
              <a:spcPct val="0"/>
            </a:spcBef>
            <a:spcAft>
              <a:spcPct val="35000"/>
            </a:spcAft>
          </a:pPr>
          <a:r>
            <a:rPr lang="en-US"/>
            <a:t>4.</a:t>
          </a:r>
          <a:r>
            <a:rPr lang="zh-CN"/>
            <a:t>中共中央办公厅国务院办公厅印发</a:t>
          </a:r>
          <a:r>
            <a:rPr lang="en-US"/>
            <a:t>《</a:t>
          </a:r>
          <a:r>
            <a:rPr lang="zh-CN"/>
            <a:t>关于全面加强和改进新时代学校体育工作的意见</a:t>
          </a:r>
          <a:r>
            <a:rPr lang="en-US"/>
            <a:t>》</a:t>
          </a:r>
          <a:r>
            <a:rPr lang="zh-CN"/>
            <a:t>和</a:t>
          </a:r>
          <a:r>
            <a:rPr lang="en-US"/>
            <a:t>《</a:t>
          </a:r>
          <a:r>
            <a:rPr lang="zh-CN"/>
            <a:t>关于全面加强和改进新时代学校美育工作的意见</a:t>
          </a:r>
          <a:r>
            <a:rPr lang="en-US"/>
            <a:t>》</a:t>
          </a:r>
          <a:r>
            <a:rPr lang="zh-CN" dirty="0"/>
            <a:t/>
          </a:r>
          <a:endParaRPr lang="zh-CN" dirty="0"/>
        </a:p>
      </dgm:t>
    </dgm:pt>
    <dgm:pt modelId="{9DD95038-86A2-4D45-B1EB-F27AA43436A5}" cxnId="{687CCE98-FCD4-49A7-8A5A-538B1BBD3462}" type="parTrans">
      <dgm:prSet/>
      <dgm:spPr/>
      <dgm:t>
        <a:bodyPr/>
        <a:lstStyle/>
        <a:p>
          <a:endParaRPr lang="zh-CN" altLang="en-US"/>
        </a:p>
      </dgm:t>
    </dgm:pt>
    <dgm:pt modelId="{596F496C-ABF4-4082-8CF3-173B74D109A9}" cxnId="{687CCE98-FCD4-49A7-8A5A-538B1BBD3462}" type="sibTrans">
      <dgm:prSet/>
      <dgm:spPr/>
      <dgm:t>
        <a:bodyPr/>
        <a:lstStyle/>
        <a:p>
          <a:endParaRPr lang="zh-CN" altLang="en-US"/>
        </a:p>
      </dgm:t>
    </dgm:pt>
    <dgm:pt modelId="{4EC7E060-CA7D-4D4D-844C-588E5627DA08}">
      <dgm:prSet phldr="false" custT="false"/>
      <dgm:spPr/>
      <dgm:t>
        <a:bodyPr vert="horz" wrap="square"/>
        <a:p>
          <a:pPr>
            <a:lnSpc>
              <a:spcPct val="100000"/>
            </a:lnSpc>
            <a:spcBef>
              <a:spcPct val="0"/>
            </a:spcBef>
            <a:spcAft>
              <a:spcPct val="35000"/>
            </a:spcAft>
          </a:pPr>
          <a:r>
            <a:rPr lang="en-US"/>
            <a:t>5.《</a:t>
          </a:r>
          <a:r>
            <a:rPr lang="zh-CN"/>
            <a:t>教育部关于加强和改进新时代基础教育教研工作的意见</a:t>
          </a:r>
          <a:r>
            <a:rPr lang="en-US"/>
            <a:t>》</a:t>
          </a:r>
          <a:r>
            <a:rPr/>
            <a:t/>
          </a:r>
          <a:endParaRPr/>
        </a:p>
      </dgm:t>
    </dgm:pt>
    <dgm:pt modelId="{B2494129-3BE8-44D5-A36C-F8C85E7419A7}" cxnId="{C939FA44-9990-47CD-B4EC-A833C652C5A8}" type="parTrans">
      <dgm:prSet/>
      <dgm:spPr/>
      <dgm:t>
        <a:bodyPr/>
        <a:lstStyle/>
        <a:p>
          <a:endParaRPr lang="zh-CN" altLang="en-US"/>
        </a:p>
      </dgm:t>
    </dgm:pt>
    <dgm:pt modelId="{8C4A095C-F658-4735-B4F1-DDDFF660F461}" cxnId="{C939FA44-9990-47CD-B4EC-A833C652C5A8}" type="sibTrans">
      <dgm:prSet/>
      <dgm:spPr/>
      <dgm:t>
        <a:bodyPr/>
        <a:lstStyle/>
        <a:p>
          <a:endParaRPr lang="zh-CN" altLang="en-US"/>
        </a:p>
      </dgm:t>
    </dgm:pt>
    <dgm:pt modelId="{CB191E73-779B-4183-B249-4C64FD98970B}">
      <dgm:prSet phldr="false" custT="false"/>
      <dgm:spPr/>
      <dgm:t>
        <a:bodyPr vert="horz" wrap="square"/>
        <a:p>
          <a:pPr>
            <a:lnSpc>
              <a:spcPct val="100000"/>
            </a:lnSpc>
            <a:spcBef>
              <a:spcPct val="0"/>
            </a:spcBef>
            <a:spcAft>
              <a:spcPct val="35000"/>
            </a:spcAft>
          </a:pPr>
          <a:r>
            <a:rPr lang="en-US"/>
            <a:t>6.</a:t>
          </a:r>
          <a:r>
            <a:rPr lang="zh-CN"/>
            <a:t>天津市委市政府</a:t>
          </a:r>
          <a:r>
            <a:rPr lang="en-US"/>
            <a:t>《</a:t>
          </a:r>
          <a:r>
            <a:rPr lang="zh-CN"/>
            <a:t>关于以习近平新时代中国特色社会主义思想统领教育工作的实施意见</a:t>
          </a:r>
          <a:r>
            <a:rPr lang="en-US"/>
            <a:t>》</a:t>
          </a:r>
          <a:r>
            <a:rPr lang="zh-CN" dirty="0"/>
            <a:t/>
          </a:r>
          <a:endParaRPr lang="zh-CN" dirty="0"/>
        </a:p>
      </dgm:t>
    </dgm:pt>
    <dgm:pt modelId="{78E4A981-CA63-43BE-B6ED-5E49CF811CD8}" cxnId="{12EFE98C-4BB7-4E27-A3D8-ADBDB3300FCB}" type="parTrans">
      <dgm:prSet/>
      <dgm:spPr/>
      <dgm:t>
        <a:bodyPr/>
        <a:lstStyle/>
        <a:p>
          <a:endParaRPr lang="zh-CN" altLang="en-US"/>
        </a:p>
      </dgm:t>
    </dgm:pt>
    <dgm:pt modelId="{FA5B91BC-1A73-49C5-B6C4-89F9765B1D3E}" cxnId="{12EFE98C-4BB7-4E27-A3D8-ADBDB3300FCB}" type="sibTrans">
      <dgm:prSet/>
      <dgm:spPr/>
      <dgm:t>
        <a:bodyPr/>
        <a:lstStyle/>
        <a:p>
          <a:endParaRPr lang="zh-CN" altLang="en-US"/>
        </a:p>
      </dgm:t>
    </dgm:pt>
    <dgm:pt modelId="{C4E3E79F-F941-44F5-9D59-D615523D94AD}">
      <dgm:prSet phldr="false" custT="false"/>
      <dgm:spPr/>
      <dgm:t>
        <a:bodyPr vert="horz" wrap="square"/>
        <a:p>
          <a:pPr>
            <a:lnSpc>
              <a:spcPct val="100000"/>
            </a:lnSpc>
            <a:spcBef>
              <a:spcPct val="0"/>
            </a:spcBef>
            <a:spcAft>
              <a:spcPct val="35000"/>
            </a:spcAft>
          </a:pPr>
          <a:r>
            <a:rPr lang="en-US"/>
            <a:t>7.《</a:t>
          </a:r>
          <a:r>
            <a:rPr lang="zh-CN"/>
            <a:t>天津教育现代化</a:t>
          </a:r>
          <a:r>
            <a:rPr lang="en-US"/>
            <a:t>2035》</a:t>
          </a:r>
          <a:r>
            <a:rPr lang="zh-CN" dirty="0"/>
            <a:t/>
          </a:r>
          <a:endParaRPr lang="zh-CN" dirty="0"/>
        </a:p>
      </dgm:t>
    </dgm:pt>
    <dgm:pt modelId="{62126FC4-D39B-4FFD-8734-6DC7E7FCB2C4}" cxnId="{052AECB4-60C3-44C6-976E-F8DCB216A36D}" type="parTrans">
      <dgm:prSet/>
      <dgm:spPr/>
      <dgm:t>
        <a:bodyPr/>
        <a:lstStyle/>
        <a:p>
          <a:endParaRPr lang="zh-CN" altLang="en-US"/>
        </a:p>
      </dgm:t>
    </dgm:pt>
    <dgm:pt modelId="{1942AE40-926C-4532-B709-DB2C437F781E}" cxnId="{052AECB4-60C3-44C6-976E-F8DCB216A36D}" type="sibTrans">
      <dgm:prSet/>
      <dgm:spPr/>
      <dgm:t>
        <a:bodyPr/>
        <a:lstStyle/>
        <a:p>
          <a:endParaRPr lang="zh-CN" altLang="en-US"/>
        </a:p>
      </dgm:t>
    </dgm:pt>
    <dgm:pt modelId="{AC310896-8F95-4CC0-9435-A65711DDA281}">
      <dgm:prSet phldr="false" custT="false"/>
      <dgm:spPr/>
      <dgm:t>
        <a:bodyPr vert="horz" wrap="square"/>
        <a:p>
          <a:pPr>
            <a:lnSpc>
              <a:spcPct val="100000"/>
            </a:lnSpc>
            <a:spcBef>
              <a:spcPct val="0"/>
            </a:spcBef>
            <a:spcAft>
              <a:spcPct val="35000"/>
            </a:spcAft>
          </a:pPr>
          <a:r>
            <a:rPr lang="en-US"/>
            <a:t>8.</a:t>
          </a:r>
          <a:r>
            <a:rPr lang="zh-CN"/>
            <a:t>天津市委、市政府办公厅</a:t>
          </a:r>
          <a:r>
            <a:rPr lang="en-US"/>
            <a:t>《</a:t>
          </a:r>
          <a:r>
            <a:rPr lang="zh-CN"/>
            <a:t>加快推进天津教育现代化实施方案</a:t>
          </a:r>
          <a:r>
            <a:rPr lang="en-US"/>
            <a:t>(2018—2022</a:t>
          </a:r>
          <a:r>
            <a:rPr lang="zh-CN"/>
            <a:t>年</a:t>
          </a:r>
          <a:r>
            <a:rPr lang="en-US"/>
            <a:t>)》</a:t>
          </a:r>
          <a:r>
            <a:rPr lang="zh-CN" dirty="0"/>
            <a:t/>
          </a:r>
          <a:endParaRPr lang="zh-CN" dirty="0"/>
        </a:p>
      </dgm:t>
    </dgm:pt>
    <dgm:pt modelId="{5DD96612-8A62-4E53-A918-E435F0049948}" cxnId="{06A0E62C-8A21-44FA-ABCC-8EC84D091776}" type="parTrans">
      <dgm:prSet/>
      <dgm:spPr/>
      <dgm:t>
        <a:bodyPr/>
        <a:lstStyle/>
        <a:p>
          <a:endParaRPr lang="zh-CN" altLang="en-US"/>
        </a:p>
      </dgm:t>
    </dgm:pt>
    <dgm:pt modelId="{960317F7-D7F4-412E-B0AF-1489252354D1}" cxnId="{06A0E62C-8A21-44FA-ABCC-8EC84D091776}" type="sibTrans">
      <dgm:prSet/>
      <dgm:spPr/>
      <dgm:t>
        <a:bodyPr/>
        <a:lstStyle/>
        <a:p>
          <a:endParaRPr lang="zh-CN" altLang="en-US"/>
        </a:p>
      </dgm:t>
    </dgm:pt>
    <dgm:pt modelId="{1FCCFE12-2329-4970-95B2-53B5C71D872C}">
      <dgm:prSet phldr="false" custT="false"/>
      <dgm:spPr/>
      <dgm:t>
        <a:bodyPr vert="horz" wrap="square"/>
        <a:p>
          <a:pPr>
            <a:lnSpc>
              <a:spcPct val="100000"/>
            </a:lnSpc>
            <a:spcBef>
              <a:spcPct val="0"/>
            </a:spcBef>
            <a:spcAft>
              <a:spcPct val="35000"/>
            </a:spcAft>
          </a:pPr>
          <a:r>
            <a:rPr lang="en-US"/>
            <a:t>9.《</a:t>
          </a:r>
          <a:r>
            <a:rPr lang="zh-CN"/>
            <a:t>滨海新区教育现代化</a:t>
          </a:r>
          <a:r>
            <a:rPr lang="en-US"/>
            <a:t>2035》</a:t>
          </a:r>
          <a:r>
            <a:rPr lang="zh-CN" dirty="0"/>
            <a:t/>
          </a:r>
          <a:endParaRPr lang="zh-CN" dirty="0"/>
        </a:p>
      </dgm:t>
    </dgm:pt>
    <dgm:pt modelId="{2584AC58-9C9A-401B-91BF-B915B92EF022}" cxnId="{50BC761A-062C-4C13-9580-19F39724A43A}" type="parTrans">
      <dgm:prSet/>
      <dgm:spPr/>
      <dgm:t>
        <a:bodyPr/>
        <a:lstStyle/>
        <a:p>
          <a:endParaRPr lang="zh-CN" altLang="en-US"/>
        </a:p>
      </dgm:t>
    </dgm:pt>
    <dgm:pt modelId="{9D709F34-20FB-4753-A21D-7AD226E6708B}" cxnId="{50BC761A-062C-4C13-9580-19F39724A43A}" type="sibTrans">
      <dgm:prSet/>
      <dgm:spPr/>
      <dgm:t>
        <a:bodyPr/>
        <a:lstStyle/>
        <a:p>
          <a:endParaRPr lang="zh-CN" altLang="en-US"/>
        </a:p>
      </dgm:t>
    </dgm:pt>
    <dgm:pt modelId="{76FC528D-A409-4927-AAA2-C4003DF98E5D}">
      <dgm:prSet/>
      <dgm:spPr/>
      <dgm:t>
        <a:bodyPr/>
        <a:lstStyle/>
        <a:p>
          <a:r>
            <a:rPr lang="en-US"/>
            <a:t>10.</a:t>
          </a:r>
          <a:r>
            <a:rPr lang="zh-CN"/>
            <a:t>滨海新区区委区政府办公室</a:t>
          </a:r>
          <a:r>
            <a:rPr lang="en-US"/>
            <a:t>《</a:t>
          </a:r>
          <a:r>
            <a:rPr lang="zh-CN"/>
            <a:t>加快推进滨海新区教育现代化三年行动计划实施方案</a:t>
          </a:r>
          <a:r>
            <a:rPr lang="en-US"/>
            <a:t>(2020—2022</a:t>
          </a:r>
          <a:r>
            <a:rPr lang="zh-CN"/>
            <a:t>年</a:t>
          </a:r>
          <a:r>
            <a:rPr lang="en-US"/>
            <a:t>)》</a:t>
          </a:r>
          <a:endParaRPr lang="zh-CN" dirty="0"/>
        </a:p>
      </dgm:t>
    </dgm:pt>
    <dgm:pt modelId="{0E2DF801-2D79-424A-8F98-BEC8D41B9209}" cxnId="{0BFA9117-5442-4C74-AF58-07048B1E285D}" type="parTrans">
      <dgm:prSet/>
      <dgm:spPr/>
      <dgm:t>
        <a:bodyPr/>
        <a:lstStyle/>
        <a:p>
          <a:endParaRPr lang="zh-CN" altLang="en-US"/>
        </a:p>
      </dgm:t>
    </dgm:pt>
    <dgm:pt modelId="{F69EAE7E-E4B2-4F7A-99BA-E26CD0BFF290}" cxnId="{0BFA9117-5442-4C74-AF58-07048B1E285D}" type="sibTrans">
      <dgm:prSet/>
      <dgm:spPr/>
      <dgm:t>
        <a:bodyPr/>
        <a:lstStyle/>
        <a:p>
          <a:endParaRPr lang="zh-CN" altLang="en-US"/>
        </a:p>
      </dgm:t>
    </dgm:pt>
    <dgm:pt modelId="{35AF5905-7B9C-4B15-AE19-983C72A9E39C}" type="pres">
      <dgm:prSet presAssocID="{FCA595A0-D7E2-4A39-BD72-3A1FA8529B40}" presName="CompostProcess" presStyleCnt="0">
        <dgm:presLayoutVars>
          <dgm:dir/>
          <dgm:resizeHandles val="exact"/>
        </dgm:presLayoutVars>
      </dgm:prSet>
      <dgm:spPr/>
    </dgm:pt>
    <dgm:pt modelId="{89AD395E-3B01-4F15-A3D3-3CC18113AC08}" type="pres">
      <dgm:prSet presAssocID="{FCA595A0-D7E2-4A39-BD72-3A1FA8529B40}" presName="arrow" presStyleLbl="bgShp" presStyleIdx="0" presStyleCnt="1"/>
      <dgm:spPr/>
    </dgm:pt>
    <dgm:pt modelId="{FDDE54A3-040F-44A6-BBFE-8CF98CE67A18}" type="pres">
      <dgm:prSet presAssocID="{FCA595A0-D7E2-4A39-BD72-3A1FA8529B40}" presName="linearProcess" presStyleCnt="0"/>
      <dgm:spPr/>
    </dgm:pt>
    <dgm:pt modelId="{207634C2-A272-48A2-9932-7073C44C892D}" type="pres">
      <dgm:prSet presAssocID="{AFB151DE-47EB-4484-8228-8137695B534C}" presName="textNode" presStyleLbl="node1" presStyleIdx="0" presStyleCnt="10">
        <dgm:presLayoutVars>
          <dgm:bulletEnabled val="true"/>
        </dgm:presLayoutVars>
      </dgm:prSet>
      <dgm:spPr/>
    </dgm:pt>
    <dgm:pt modelId="{DBD39453-8E85-4B1F-802E-BEA98504FE04}" type="pres">
      <dgm:prSet presAssocID="{D8AEDE95-2334-495B-A0A8-48B99BA9A12D}" presName="sibTrans" presStyleCnt="0"/>
      <dgm:spPr/>
    </dgm:pt>
    <dgm:pt modelId="{41FE33EA-27CE-4EBB-AB55-855A1518FF28}" type="pres">
      <dgm:prSet presAssocID="{DAAF6D0C-FFAC-4A67-B9DA-D34BAF09727B}" presName="textNode" presStyleLbl="node1" presStyleIdx="1" presStyleCnt="10">
        <dgm:presLayoutVars>
          <dgm:bulletEnabled val="true"/>
        </dgm:presLayoutVars>
      </dgm:prSet>
      <dgm:spPr/>
    </dgm:pt>
    <dgm:pt modelId="{342621AD-D67C-4096-8705-52D376FCDD34}" type="pres">
      <dgm:prSet presAssocID="{A3AAC17B-C825-4005-867C-557E9897D921}" presName="sibTrans" presStyleCnt="0"/>
      <dgm:spPr/>
    </dgm:pt>
    <dgm:pt modelId="{E1416924-B228-43F2-80A4-92F9F26332AE}" type="pres">
      <dgm:prSet presAssocID="{6D40680C-5755-4114-9059-CDF5ED3484BC}" presName="textNode" presStyleLbl="node1" presStyleIdx="2" presStyleCnt="10">
        <dgm:presLayoutVars>
          <dgm:bulletEnabled val="true"/>
        </dgm:presLayoutVars>
      </dgm:prSet>
      <dgm:spPr/>
    </dgm:pt>
    <dgm:pt modelId="{3F417A30-A751-4703-8486-7633B9EE514B}" type="pres">
      <dgm:prSet presAssocID="{0B9C3199-A20C-4D8A-8AFD-38F870A6B38E}" presName="sibTrans" presStyleCnt="0"/>
      <dgm:spPr/>
    </dgm:pt>
    <dgm:pt modelId="{5148F9DD-948E-42E3-AADB-237D017C2CAB}" type="pres">
      <dgm:prSet presAssocID="{4C2B1EA3-8235-4556-9EA7-1C07D8B5C0E9}" presName="textNode" presStyleLbl="node1" presStyleIdx="3" presStyleCnt="10">
        <dgm:presLayoutVars>
          <dgm:bulletEnabled val="true"/>
        </dgm:presLayoutVars>
      </dgm:prSet>
      <dgm:spPr/>
    </dgm:pt>
    <dgm:pt modelId="{4D8BA86B-18D4-42B2-BB4A-2E2684A399AA}" type="pres">
      <dgm:prSet presAssocID="{596F496C-ABF4-4082-8CF3-173B74D109A9}" presName="sibTrans" presStyleCnt="0"/>
      <dgm:spPr/>
    </dgm:pt>
    <dgm:pt modelId="{00691F94-DC50-4751-A506-1EC6D9365B0D}" type="pres">
      <dgm:prSet presAssocID="{4EC7E060-CA7D-4D4D-844C-588E5627DA08}" presName="textNode" presStyleLbl="node1" presStyleIdx="4" presStyleCnt="10">
        <dgm:presLayoutVars>
          <dgm:bulletEnabled val="true"/>
        </dgm:presLayoutVars>
      </dgm:prSet>
      <dgm:spPr/>
    </dgm:pt>
    <dgm:pt modelId="{B3C10B6B-AE6C-4B84-BBF9-056CFEF0824F}" type="pres">
      <dgm:prSet presAssocID="{8C4A095C-F658-4735-B4F1-DDDFF660F461}" presName="sibTrans" presStyleCnt="0"/>
      <dgm:spPr/>
    </dgm:pt>
    <dgm:pt modelId="{6E227AB4-818C-43B2-87AF-3A8D48079415}" type="pres">
      <dgm:prSet presAssocID="{CB191E73-779B-4183-B249-4C64FD98970B}" presName="textNode" presStyleLbl="node1" presStyleIdx="5" presStyleCnt="10">
        <dgm:presLayoutVars>
          <dgm:bulletEnabled val="true"/>
        </dgm:presLayoutVars>
      </dgm:prSet>
      <dgm:spPr/>
    </dgm:pt>
    <dgm:pt modelId="{5173BF18-EF60-4AED-AE9C-F0279E85358A}" type="pres">
      <dgm:prSet presAssocID="{FA5B91BC-1A73-49C5-B6C4-89F9765B1D3E}" presName="sibTrans" presStyleCnt="0"/>
      <dgm:spPr/>
    </dgm:pt>
    <dgm:pt modelId="{2E49AB2A-9F76-4183-9343-EA90D76FFA5A}" type="pres">
      <dgm:prSet presAssocID="{C4E3E79F-F941-44F5-9D59-D615523D94AD}" presName="textNode" presStyleLbl="node1" presStyleIdx="6" presStyleCnt="10">
        <dgm:presLayoutVars>
          <dgm:bulletEnabled val="true"/>
        </dgm:presLayoutVars>
      </dgm:prSet>
      <dgm:spPr/>
    </dgm:pt>
    <dgm:pt modelId="{3C983D3D-02C5-4129-A73A-2425BA2F16D8}" type="pres">
      <dgm:prSet presAssocID="{1942AE40-926C-4532-B709-DB2C437F781E}" presName="sibTrans" presStyleCnt="0"/>
      <dgm:spPr/>
    </dgm:pt>
    <dgm:pt modelId="{D1F1B03D-2A54-4A81-A600-0719877C42F0}" type="pres">
      <dgm:prSet presAssocID="{AC310896-8F95-4CC0-9435-A65711DDA281}" presName="textNode" presStyleLbl="node1" presStyleIdx="7" presStyleCnt="10">
        <dgm:presLayoutVars>
          <dgm:bulletEnabled val="true"/>
        </dgm:presLayoutVars>
      </dgm:prSet>
      <dgm:spPr/>
    </dgm:pt>
    <dgm:pt modelId="{15177D80-5C97-4761-BD26-3DBD02515171}" type="pres">
      <dgm:prSet presAssocID="{960317F7-D7F4-412E-B0AF-1489252354D1}" presName="sibTrans" presStyleCnt="0"/>
      <dgm:spPr/>
    </dgm:pt>
    <dgm:pt modelId="{3BE52D2C-9E64-415C-B1FB-3D5ED54E6A6C}" type="pres">
      <dgm:prSet presAssocID="{1FCCFE12-2329-4970-95B2-53B5C71D872C}" presName="textNode" presStyleLbl="node1" presStyleIdx="8" presStyleCnt="10">
        <dgm:presLayoutVars>
          <dgm:bulletEnabled val="true"/>
        </dgm:presLayoutVars>
      </dgm:prSet>
      <dgm:spPr/>
    </dgm:pt>
    <dgm:pt modelId="{F72CEA71-47A1-47D6-9CED-A3E7BCD48D02}" type="pres">
      <dgm:prSet presAssocID="{9D709F34-20FB-4753-A21D-7AD226E6708B}" presName="sibTrans" presStyleCnt="0"/>
      <dgm:spPr/>
    </dgm:pt>
    <dgm:pt modelId="{C9A3009F-E064-487C-A709-BAF0C9487112}" type="pres">
      <dgm:prSet presAssocID="{76FC528D-A409-4927-AAA2-C4003DF98E5D}" presName="textNode" presStyleLbl="node1" presStyleIdx="9" presStyleCnt="10">
        <dgm:presLayoutVars>
          <dgm:bulletEnabled val="true"/>
        </dgm:presLayoutVars>
      </dgm:prSet>
      <dgm:spPr/>
    </dgm:pt>
  </dgm:ptLst>
  <dgm:cxnLst>
    <dgm:cxn modelId="{CE19D1E4-A45C-438D-952F-E1BD367466B8}" srcId="{FCA595A0-D7E2-4A39-BD72-3A1FA8529B40}" destId="{AFB151DE-47EB-4484-8228-8137695B534C}" srcOrd="0" destOrd="0" parTransId="{B0B03269-DDE7-4003-8E91-97CC1F48B54E}" sibTransId="{D8AEDE95-2334-495B-A0A8-48B99BA9A12D}"/>
    <dgm:cxn modelId="{27E61333-4C9F-4F63-809F-123D6CC540A2}" srcId="{FCA595A0-D7E2-4A39-BD72-3A1FA8529B40}" destId="{DAAF6D0C-FFAC-4A67-B9DA-D34BAF09727B}" srcOrd="1" destOrd="0" parTransId="{4CD78075-3743-4E8F-8C6F-9CE42DF60C2C}" sibTransId="{A3AAC17B-C825-4005-867C-557E9897D921}"/>
    <dgm:cxn modelId="{ED640E0B-D5E6-4EEA-8CFD-84027A58599B}" srcId="{FCA595A0-D7E2-4A39-BD72-3A1FA8529B40}" destId="{6D40680C-5755-4114-9059-CDF5ED3484BC}" srcOrd="2" destOrd="0" parTransId="{57FE4216-8879-48CD-975B-691CEE5D4726}" sibTransId="{0B9C3199-A20C-4D8A-8AFD-38F870A6B38E}"/>
    <dgm:cxn modelId="{687CCE98-FCD4-49A7-8A5A-538B1BBD3462}" srcId="{FCA595A0-D7E2-4A39-BD72-3A1FA8529B40}" destId="{4C2B1EA3-8235-4556-9EA7-1C07D8B5C0E9}" srcOrd="3" destOrd="0" parTransId="{9DD95038-86A2-4D45-B1EB-F27AA43436A5}" sibTransId="{596F496C-ABF4-4082-8CF3-173B74D109A9}"/>
    <dgm:cxn modelId="{C939FA44-9990-47CD-B4EC-A833C652C5A8}" srcId="{FCA595A0-D7E2-4A39-BD72-3A1FA8529B40}" destId="{4EC7E060-CA7D-4D4D-844C-588E5627DA08}" srcOrd="4" destOrd="0" parTransId="{B2494129-3BE8-44D5-A36C-F8C85E7419A7}" sibTransId="{8C4A095C-F658-4735-B4F1-DDDFF660F461}"/>
    <dgm:cxn modelId="{12EFE98C-4BB7-4E27-A3D8-ADBDB3300FCB}" srcId="{FCA595A0-D7E2-4A39-BD72-3A1FA8529B40}" destId="{CB191E73-779B-4183-B249-4C64FD98970B}" srcOrd="5" destOrd="0" parTransId="{78E4A981-CA63-43BE-B6ED-5E49CF811CD8}" sibTransId="{FA5B91BC-1A73-49C5-B6C4-89F9765B1D3E}"/>
    <dgm:cxn modelId="{052AECB4-60C3-44C6-976E-F8DCB216A36D}" srcId="{FCA595A0-D7E2-4A39-BD72-3A1FA8529B40}" destId="{C4E3E79F-F941-44F5-9D59-D615523D94AD}" srcOrd="6" destOrd="0" parTransId="{62126FC4-D39B-4FFD-8734-6DC7E7FCB2C4}" sibTransId="{1942AE40-926C-4532-B709-DB2C437F781E}"/>
    <dgm:cxn modelId="{06A0E62C-8A21-44FA-ABCC-8EC84D091776}" srcId="{FCA595A0-D7E2-4A39-BD72-3A1FA8529B40}" destId="{AC310896-8F95-4CC0-9435-A65711DDA281}" srcOrd="7" destOrd="0" parTransId="{5DD96612-8A62-4E53-A918-E435F0049948}" sibTransId="{960317F7-D7F4-412E-B0AF-1489252354D1}"/>
    <dgm:cxn modelId="{50BC761A-062C-4C13-9580-19F39724A43A}" srcId="{FCA595A0-D7E2-4A39-BD72-3A1FA8529B40}" destId="{1FCCFE12-2329-4970-95B2-53B5C71D872C}" srcOrd="8" destOrd="0" parTransId="{2584AC58-9C9A-401B-91BF-B915B92EF022}" sibTransId="{9D709F34-20FB-4753-A21D-7AD226E6708B}"/>
    <dgm:cxn modelId="{0BFA9117-5442-4C74-AF58-07048B1E285D}" srcId="{FCA595A0-D7E2-4A39-BD72-3A1FA8529B40}" destId="{76FC528D-A409-4927-AAA2-C4003DF98E5D}" srcOrd="9" destOrd="0" parTransId="{0E2DF801-2D79-424A-8F98-BEC8D41B9209}" sibTransId="{F69EAE7E-E4B2-4F7A-99BA-E26CD0BFF290}"/>
    <dgm:cxn modelId="{2F78F588-A401-40B2-81B7-7F7CF92ECF15}" type="presOf" srcId="{FCA595A0-D7E2-4A39-BD72-3A1FA8529B40}" destId="{35AF5905-7B9C-4B15-AE19-983C72A9E39C}" srcOrd="0" destOrd="0" presId="urn:microsoft.com/office/officeart/2005/8/layout/hProcess9"/>
    <dgm:cxn modelId="{4BC6A648-AFED-48FD-9EB8-B1D3079A815C}" type="presParOf" srcId="{35AF5905-7B9C-4B15-AE19-983C72A9E39C}" destId="{89AD395E-3B01-4F15-A3D3-3CC18113AC08}" srcOrd="0" destOrd="0" presId="urn:microsoft.com/office/officeart/2005/8/layout/hProcess9"/>
    <dgm:cxn modelId="{BE685E4B-1CCD-4411-BE41-FAD1CCD68EE2}" type="presParOf" srcId="{35AF5905-7B9C-4B15-AE19-983C72A9E39C}" destId="{FDDE54A3-040F-44A6-BBFE-8CF98CE67A18}" srcOrd="1" destOrd="0" presId="urn:microsoft.com/office/officeart/2005/8/layout/hProcess9"/>
    <dgm:cxn modelId="{7C22008B-9717-4BD1-9EFC-2BC02728B0C0}" type="presParOf" srcId="{FDDE54A3-040F-44A6-BBFE-8CF98CE67A18}" destId="{207634C2-A272-48A2-9932-7073C44C892D}" srcOrd="0" destOrd="1" presId="urn:microsoft.com/office/officeart/2005/8/layout/hProcess9"/>
    <dgm:cxn modelId="{A5027261-CC74-483E-8867-E2E7CC83CE4D}" type="presOf" srcId="{AFB151DE-47EB-4484-8228-8137695B534C}" destId="{207634C2-A272-48A2-9932-7073C44C892D}" srcOrd="0" destOrd="0" presId="urn:microsoft.com/office/officeart/2005/8/layout/hProcess9"/>
    <dgm:cxn modelId="{829F92B5-0375-44A0-8DAC-25B40691F002}" type="presParOf" srcId="{FDDE54A3-040F-44A6-BBFE-8CF98CE67A18}" destId="{DBD39453-8E85-4B1F-802E-BEA98504FE04}" srcOrd="1" destOrd="1" presId="urn:microsoft.com/office/officeart/2005/8/layout/hProcess9"/>
    <dgm:cxn modelId="{C5CA8C24-B3D6-4824-BEA0-02F691146238}" type="presParOf" srcId="{FDDE54A3-040F-44A6-BBFE-8CF98CE67A18}" destId="{41FE33EA-27CE-4EBB-AB55-855A1518FF28}" srcOrd="2" destOrd="1" presId="urn:microsoft.com/office/officeart/2005/8/layout/hProcess9"/>
    <dgm:cxn modelId="{31ED9084-270C-40EA-B173-47ABF21261A7}" type="presOf" srcId="{DAAF6D0C-FFAC-4A67-B9DA-D34BAF09727B}" destId="{41FE33EA-27CE-4EBB-AB55-855A1518FF28}" srcOrd="0" destOrd="0" presId="urn:microsoft.com/office/officeart/2005/8/layout/hProcess9"/>
    <dgm:cxn modelId="{D65110E4-503D-4F6E-9E34-801D0E0B5334}" type="presParOf" srcId="{FDDE54A3-040F-44A6-BBFE-8CF98CE67A18}" destId="{342621AD-D67C-4096-8705-52D376FCDD34}" srcOrd="3" destOrd="1" presId="urn:microsoft.com/office/officeart/2005/8/layout/hProcess9"/>
    <dgm:cxn modelId="{677BEC33-DFF8-4407-AB97-5D4A50E056F6}" type="presParOf" srcId="{FDDE54A3-040F-44A6-BBFE-8CF98CE67A18}" destId="{E1416924-B228-43F2-80A4-92F9F26332AE}" srcOrd="4" destOrd="1" presId="urn:microsoft.com/office/officeart/2005/8/layout/hProcess9"/>
    <dgm:cxn modelId="{841F2D9B-6BE5-48A8-AFAC-95FB2628FAA1}" type="presOf" srcId="{6D40680C-5755-4114-9059-CDF5ED3484BC}" destId="{E1416924-B228-43F2-80A4-92F9F26332AE}" srcOrd="0" destOrd="0" presId="urn:microsoft.com/office/officeart/2005/8/layout/hProcess9"/>
    <dgm:cxn modelId="{B77D8A69-3BA4-41E9-A3F0-F56BE2F4826E}" type="presParOf" srcId="{FDDE54A3-040F-44A6-BBFE-8CF98CE67A18}" destId="{3F417A30-A751-4703-8486-7633B9EE514B}" srcOrd="5" destOrd="1" presId="urn:microsoft.com/office/officeart/2005/8/layout/hProcess9"/>
    <dgm:cxn modelId="{127234EF-633C-411B-AC04-7CAE8AE36C04}" type="presParOf" srcId="{FDDE54A3-040F-44A6-BBFE-8CF98CE67A18}" destId="{5148F9DD-948E-42E3-AADB-237D017C2CAB}" srcOrd="6" destOrd="1" presId="urn:microsoft.com/office/officeart/2005/8/layout/hProcess9"/>
    <dgm:cxn modelId="{E0E07801-92A0-47D2-8291-C083DC015870}" type="presOf" srcId="{4C2B1EA3-8235-4556-9EA7-1C07D8B5C0E9}" destId="{5148F9DD-948E-42E3-AADB-237D017C2CAB}" srcOrd="0" destOrd="0" presId="urn:microsoft.com/office/officeart/2005/8/layout/hProcess9"/>
    <dgm:cxn modelId="{BD61B592-C935-4DCF-B844-8A826626F4BC}" type="presParOf" srcId="{FDDE54A3-040F-44A6-BBFE-8CF98CE67A18}" destId="{4D8BA86B-18D4-42B2-BB4A-2E2684A399AA}" srcOrd="7" destOrd="1" presId="urn:microsoft.com/office/officeart/2005/8/layout/hProcess9"/>
    <dgm:cxn modelId="{EC761D0C-D047-4DEC-A291-E029C6C316A7}" type="presParOf" srcId="{FDDE54A3-040F-44A6-BBFE-8CF98CE67A18}" destId="{00691F94-DC50-4751-A506-1EC6D9365B0D}" srcOrd="8" destOrd="1" presId="urn:microsoft.com/office/officeart/2005/8/layout/hProcess9"/>
    <dgm:cxn modelId="{7FB06801-59F2-43D6-8400-9ECC591D2285}" type="presOf" srcId="{4EC7E060-CA7D-4D4D-844C-588E5627DA08}" destId="{00691F94-DC50-4751-A506-1EC6D9365B0D}" srcOrd="0" destOrd="0" presId="urn:microsoft.com/office/officeart/2005/8/layout/hProcess9"/>
    <dgm:cxn modelId="{41465603-BCAE-4A5C-8668-91B268E2438C}" type="presParOf" srcId="{FDDE54A3-040F-44A6-BBFE-8CF98CE67A18}" destId="{B3C10B6B-AE6C-4B84-BBF9-056CFEF0824F}" srcOrd="9" destOrd="1" presId="urn:microsoft.com/office/officeart/2005/8/layout/hProcess9"/>
    <dgm:cxn modelId="{145AC863-9DA4-4BCE-982F-884E0C919B4B}" type="presParOf" srcId="{FDDE54A3-040F-44A6-BBFE-8CF98CE67A18}" destId="{6E227AB4-818C-43B2-87AF-3A8D48079415}" srcOrd="10" destOrd="1" presId="urn:microsoft.com/office/officeart/2005/8/layout/hProcess9"/>
    <dgm:cxn modelId="{B498BAC6-C454-4A88-96A1-E8E16E20E1AB}" type="presOf" srcId="{CB191E73-779B-4183-B249-4C64FD98970B}" destId="{6E227AB4-818C-43B2-87AF-3A8D48079415}" srcOrd="0" destOrd="0" presId="urn:microsoft.com/office/officeart/2005/8/layout/hProcess9"/>
    <dgm:cxn modelId="{9D2C1EE8-AC9A-4DFB-B29F-E2565A0FB382}" type="presParOf" srcId="{FDDE54A3-040F-44A6-BBFE-8CF98CE67A18}" destId="{5173BF18-EF60-4AED-AE9C-F0279E85358A}" srcOrd="11" destOrd="1" presId="urn:microsoft.com/office/officeart/2005/8/layout/hProcess9"/>
    <dgm:cxn modelId="{E70D4075-AE86-4671-A496-B2097DCD9730}" type="presParOf" srcId="{FDDE54A3-040F-44A6-BBFE-8CF98CE67A18}" destId="{2E49AB2A-9F76-4183-9343-EA90D76FFA5A}" srcOrd="12" destOrd="1" presId="urn:microsoft.com/office/officeart/2005/8/layout/hProcess9"/>
    <dgm:cxn modelId="{0B26F982-6FB9-4E51-A54F-82D71F22AFB0}" type="presOf" srcId="{C4E3E79F-F941-44F5-9D59-D615523D94AD}" destId="{2E49AB2A-9F76-4183-9343-EA90D76FFA5A}" srcOrd="0" destOrd="0" presId="urn:microsoft.com/office/officeart/2005/8/layout/hProcess9"/>
    <dgm:cxn modelId="{0CAA5615-492D-42D2-864C-CDE4AE577A40}" type="presParOf" srcId="{FDDE54A3-040F-44A6-BBFE-8CF98CE67A18}" destId="{3C983D3D-02C5-4129-A73A-2425BA2F16D8}" srcOrd="13" destOrd="1" presId="urn:microsoft.com/office/officeart/2005/8/layout/hProcess9"/>
    <dgm:cxn modelId="{1A5B00E1-B604-42A7-9DDF-D37EE0FA853E}" type="presParOf" srcId="{FDDE54A3-040F-44A6-BBFE-8CF98CE67A18}" destId="{D1F1B03D-2A54-4A81-A600-0719877C42F0}" srcOrd="14" destOrd="1" presId="urn:microsoft.com/office/officeart/2005/8/layout/hProcess9"/>
    <dgm:cxn modelId="{4DB45B6B-5030-49C6-8E1C-FAB26F376078}" type="presOf" srcId="{AC310896-8F95-4CC0-9435-A65711DDA281}" destId="{D1F1B03D-2A54-4A81-A600-0719877C42F0}" srcOrd="0" destOrd="0" presId="urn:microsoft.com/office/officeart/2005/8/layout/hProcess9"/>
    <dgm:cxn modelId="{3683768E-9121-42CB-BEF1-497FA89FC809}" type="presParOf" srcId="{FDDE54A3-040F-44A6-BBFE-8CF98CE67A18}" destId="{15177D80-5C97-4761-BD26-3DBD02515171}" srcOrd="15" destOrd="1" presId="urn:microsoft.com/office/officeart/2005/8/layout/hProcess9"/>
    <dgm:cxn modelId="{084EF743-2CA7-4E03-B271-9FFC992F078D}" type="presParOf" srcId="{FDDE54A3-040F-44A6-BBFE-8CF98CE67A18}" destId="{3BE52D2C-9E64-415C-B1FB-3D5ED54E6A6C}" srcOrd="16" destOrd="1" presId="urn:microsoft.com/office/officeart/2005/8/layout/hProcess9"/>
    <dgm:cxn modelId="{AF028BDA-9963-425B-AD8A-4774F02BA9BC}" type="presOf" srcId="{1FCCFE12-2329-4970-95B2-53B5C71D872C}" destId="{3BE52D2C-9E64-415C-B1FB-3D5ED54E6A6C}" srcOrd="0" destOrd="0" presId="urn:microsoft.com/office/officeart/2005/8/layout/hProcess9"/>
    <dgm:cxn modelId="{05C15BFF-EE8E-41B0-9397-0A1FBEFDC39E}" type="presParOf" srcId="{FDDE54A3-040F-44A6-BBFE-8CF98CE67A18}" destId="{F72CEA71-47A1-47D6-9CED-A3E7BCD48D02}" srcOrd="17" destOrd="1" presId="urn:microsoft.com/office/officeart/2005/8/layout/hProcess9"/>
    <dgm:cxn modelId="{660066C7-1AC9-4653-AE21-AB0FC2C60817}" type="presParOf" srcId="{FDDE54A3-040F-44A6-BBFE-8CF98CE67A18}" destId="{C9A3009F-E064-487C-A709-BAF0C9487112}" srcOrd="18" destOrd="1" presId="urn:microsoft.com/office/officeart/2005/8/layout/hProcess9"/>
    <dgm:cxn modelId="{3F1E6117-50D2-4DDE-AD66-8F186E4FB572}" type="presOf" srcId="{76FC528D-A409-4927-AAA2-C4003DF98E5D}" destId="{C9A3009F-E064-487C-A709-BAF0C9487112}" srcOrd="0"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D395E-3B01-4F15-A3D3-3CC18113AC08}">
      <dsp:nvSpPr>
        <dsp:cNvPr id="0" name=""/>
        <dsp:cNvSpPr/>
      </dsp:nvSpPr>
      <dsp:spPr>
        <a:xfrm>
          <a:off x="775248" y="0"/>
          <a:ext cx="8786153" cy="559717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07634C2-A272-48A2-9932-7073C44C892D}">
      <dsp:nvSpPr>
        <dsp:cNvPr id="0" name=""/>
        <dsp:cNvSpPr/>
      </dsp:nvSpPr>
      <dsp:spPr>
        <a:xfrm>
          <a:off x="6088" y="1679151"/>
          <a:ext cx="987988" cy="22388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1.</a:t>
          </a:r>
          <a:r>
            <a:rPr lang="zh-CN" sz="1000" kern="1200" dirty="0"/>
            <a:t>中共中央国务院</a:t>
          </a:r>
          <a:r>
            <a:rPr lang="en-US" sz="1000" kern="1200" dirty="0"/>
            <a:t>《</a:t>
          </a:r>
          <a:r>
            <a:rPr lang="zh-CN" sz="1000" kern="1200" dirty="0"/>
            <a:t>关于学前教育深化改革规范发展的若干意见</a:t>
          </a:r>
          <a:r>
            <a:rPr lang="en-US" sz="1000" kern="1200" dirty="0"/>
            <a:t>》</a:t>
          </a:r>
          <a:r>
            <a:rPr lang="zh-CN" sz="1000" kern="1200" dirty="0"/>
            <a:t>；</a:t>
          </a:r>
        </a:p>
      </dsp:txBody>
      <dsp:txXfrm>
        <a:off x="54318" y="1727381"/>
        <a:ext cx="891528" cy="2142409"/>
      </dsp:txXfrm>
    </dsp:sp>
    <dsp:sp modelId="{41FE33EA-27CE-4EBB-AB55-855A1518FF28}">
      <dsp:nvSpPr>
        <dsp:cNvPr id="0" name=""/>
        <dsp:cNvSpPr/>
      </dsp:nvSpPr>
      <dsp:spPr>
        <a:xfrm>
          <a:off x="1043475" y="1679151"/>
          <a:ext cx="987988" cy="22388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2.</a:t>
          </a:r>
          <a:r>
            <a:rPr lang="zh-CN" sz="1000" kern="1200"/>
            <a:t>中共中央国务院</a:t>
          </a:r>
          <a:r>
            <a:rPr lang="en-US" sz="1000" kern="1200"/>
            <a:t>《</a:t>
          </a:r>
          <a:r>
            <a:rPr lang="zh-CN" sz="1000" kern="1200"/>
            <a:t>关于深化教育教学改革全面提高义务教育质量的意见</a:t>
          </a:r>
          <a:r>
            <a:rPr lang="en-US" sz="1000" kern="1200"/>
            <a:t>》;</a:t>
          </a:r>
          <a:endParaRPr lang="zh-CN" sz="1000" kern="1200" dirty="0"/>
        </a:p>
      </dsp:txBody>
      <dsp:txXfrm>
        <a:off x="1091705" y="1727381"/>
        <a:ext cx="891528" cy="2142409"/>
      </dsp:txXfrm>
    </dsp:sp>
    <dsp:sp modelId="{E1416924-B228-43F2-80A4-92F9F26332AE}">
      <dsp:nvSpPr>
        <dsp:cNvPr id="0" name=""/>
        <dsp:cNvSpPr/>
      </dsp:nvSpPr>
      <dsp:spPr>
        <a:xfrm>
          <a:off x="2080862" y="1679151"/>
          <a:ext cx="987988" cy="22388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3.</a:t>
          </a:r>
          <a:r>
            <a:rPr lang="zh-CN" sz="1000" kern="1200"/>
            <a:t>中共中央国务院印发</a:t>
          </a:r>
          <a:r>
            <a:rPr lang="en-US" sz="1000" kern="1200"/>
            <a:t>《</a:t>
          </a:r>
          <a:r>
            <a:rPr lang="zh-CN" sz="1000" kern="1200"/>
            <a:t>深化新时代教育评价改革总体方案</a:t>
          </a:r>
          <a:r>
            <a:rPr lang="en-US" sz="1000" kern="1200"/>
            <a:t>》</a:t>
          </a:r>
          <a:r>
            <a:rPr lang="zh-CN" sz="1000" kern="1200"/>
            <a:t>；</a:t>
          </a:r>
          <a:endParaRPr lang="zh-CN" sz="1000" kern="1200" dirty="0"/>
        </a:p>
      </dsp:txBody>
      <dsp:txXfrm>
        <a:off x="2129092" y="1727381"/>
        <a:ext cx="891528" cy="2142409"/>
      </dsp:txXfrm>
    </dsp:sp>
    <dsp:sp modelId="{5148F9DD-948E-42E3-AADB-237D017C2CAB}">
      <dsp:nvSpPr>
        <dsp:cNvPr id="0" name=""/>
        <dsp:cNvSpPr/>
      </dsp:nvSpPr>
      <dsp:spPr>
        <a:xfrm>
          <a:off x="3118250" y="1679151"/>
          <a:ext cx="987988" cy="22388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4.</a:t>
          </a:r>
          <a:r>
            <a:rPr lang="zh-CN" sz="1000" kern="1200"/>
            <a:t>中共中央办公厅国务院办公厅印发</a:t>
          </a:r>
          <a:r>
            <a:rPr lang="en-US" sz="1000" kern="1200"/>
            <a:t>《</a:t>
          </a:r>
          <a:r>
            <a:rPr lang="zh-CN" sz="1000" kern="1200"/>
            <a:t>关于全面加强和改进新时代学校体育工作的意见</a:t>
          </a:r>
          <a:r>
            <a:rPr lang="en-US" sz="1000" kern="1200"/>
            <a:t>》</a:t>
          </a:r>
          <a:r>
            <a:rPr lang="zh-CN" sz="1000" kern="1200"/>
            <a:t>和</a:t>
          </a:r>
          <a:r>
            <a:rPr lang="en-US" sz="1000" kern="1200"/>
            <a:t>《</a:t>
          </a:r>
          <a:r>
            <a:rPr lang="zh-CN" sz="1000" kern="1200"/>
            <a:t>关于全面加强和改进新时代学校美育工作的意见</a:t>
          </a:r>
          <a:r>
            <a:rPr lang="en-US" sz="1000" kern="1200"/>
            <a:t>》</a:t>
          </a:r>
          <a:r>
            <a:rPr lang="zh-CN" sz="1000" kern="1200"/>
            <a:t>；</a:t>
          </a:r>
          <a:endParaRPr lang="zh-CN" sz="1000" kern="1200" dirty="0"/>
        </a:p>
      </dsp:txBody>
      <dsp:txXfrm>
        <a:off x="3166480" y="1727381"/>
        <a:ext cx="891528" cy="2142409"/>
      </dsp:txXfrm>
    </dsp:sp>
    <dsp:sp modelId="{00691F94-DC50-4751-A506-1EC6D9365B0D}">
      <dsp:nvSpPr>
        <dsp:cNvPr id="0" name=""/>
        <dsp:cNvSpPr/>
      </dsp:nvSpPr>
      <dsp:spPr>
        <a:xfrm>
          <a:off x="4155637" y="1679151"/>
          <a:ext cx="987988" cy="22388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5.《</a:t>
          </a:r>
          <a:r>
            <a:rPr lang="zh-CN" sz="1000" kern="1200"/>
            <a:t>教育部关于加强和改进新时代基础教育教研工作的意见</a:t>
          </a:r>
          <a:r>
            <a:rPr lang="en-US" sz="1000" kern="1200"/>
            <a:t>》</a:t>
          </a:r>
          <a:r>
            <a:rPr lang="zh-CN" sz="1000" kern="1200"/>
            <a:t>；</a:t>
          </a:r>
        </a:p>
      </dsp:txBody>
      <dsp:txXfrm>
        <a:off x="4203867" y="1727381"/>
        <a:ext cx="891528" cy="2142409"/>
      </dsp:txXfrm>
    </dsp:sp>
    <dsp:sp modelId="{6E227AB4-818C-43B2-87AF-3A8D48079415}">
      <dsp:nvSpPr>
        <dsp:cNvPr id="0" name=""/>
        <dsp:cNvSpPr/>
      </dsp:nvSpPr>
      <dsp:spPr>
        <a:xfrm>
          <a:off x="5193025" y="1679151"/>
          <a:ext cx="987988" cy="22388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6.</a:t>
          </a:r>
          <a:r>
            <a:rPr lang="zh-CN" sz="1000" kern="1200"/>
            <a:t>天津市委市政府</a:t>
          </a:r>
          <a:r>
            <a:rPr lang="en-US" sz="1000" kern="1200"/>
            <a:t>《</a:t>
          </a:r>
          <a:r>
            <a:rPr lang="zh-CN" sz="1000" kern="1200"/>
            <a:t>关于以习近平新时代中国特色社会主义思想统领教育工作的实施意见</a:t>
          </a:r>
          <a:r>
            <a:rPr lang="en-US" sz="1000" kern="1200"/>
            <a:t>》</a:t>
          </a:r>
          <a:r>
            <a:rPr lang="zh-CN" sz="1000" kern="1200"/>
            <a:t>；</a:t>
          </a:r>
          <a:endParaRPr lang="zh-CN" sz="1000" kern="1200" dirty="0"/>
        </a:p>
      </dsp:txBody>
      <dsp:txXfrm>
        <a:off x="5241255" y="1727381"/>
        <a:ext cx="891528" cy="2142409"/>
      </dsp:txXfrm>
    </dsp:sp>
    <dsp:sp modelId="{2E49AB2A-9F76-4183-9343-EA90D76FFA5A}">
      <dsp:nvSpPr>
        <dsp:cNvPr id="0" name=""/>
        <dsp:cNvSpPr/>
      </dsp:nvSpPr>
      <dsp:spPr>
        <a:xfrm>
          <a:off x="6230412" y="1679151"/>
          <a:ext cx="987988" cy="22388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7.《</a:t>
          </a:r>
          <a:r>
            <a:rPr lang="zh-CN" sz="1000" kern="1200"/>
            <a:t>天津教育现代化</a:t>
          </a:r>
          <a:r>
            <a:rPr lang="en-US" sz="1000" kern="1200"/>
            <a:t>2035》</a:t>
          </a:r>
          <a:r>
            <a:rPr lang="zh-CN" sz="1000" kern="1200"/>
            <a:t>；</a:t>
          </a:r>
          <a:endParaRPr lang="zh-CN" sz="1000" kern="1200" dirty="0"/>
        </a:p>
      </dsp:txBody>
      <dsp:txXfrm>
        <a:off x="6278642" y="1727381"/>
        <a:ext cx="891528" cy="2142409"/>
      </dsp:txXfrm>
    </dsp:sp>
    <dsp:sp modelId="{D1F1B03D-2A54-4A81-A600-0719877C42F0}">
      <dsp:nvSpPr>
        <dsp:cNvPr id="0" name=""/>
        <dsp:cNvSpPr/>
      </dsp:nvSpPr>
      <dsp:spPr>
        <a:xfrm>
          <a:off x="7267800" y="1679151"/>
          <a:ext cx="987988" cy="22388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8.</a:t>
          </a:r>
          <a:r>
            <a:rPr lang="zh-CN" sz="1000" kern="1200"/>
            <a:t>天津市委、市政府办公厅</a:t>
          </a:r>
          <a:r>
            <a:rPr lang="en-US" sz="1000" kern="1200"/>
            <a:t>《</a:t>
          </a:r>
          <a:r>
            <a:rPr lang="zh-CN" sz="1000" kern="1200"/>
            <a:t>加快推进天津教育现代化实施方案</a:t>
          </a:r>
          <a:r>
            <a:rPr lang="en-US" sz="1000" kern="1200"/>
            <a:t>(2018—2022</a:t>
          </a:r>
          <a:r>
            <a:rPr lang="zh-CN" sz="1000" kern="1200"/>
            <a:t>年</a:t>
          </a:r>
          <a:r>
            <a:rPr lang="en-US" sz="1000" kern="1200"/>
            <a:t>)》</a:t>
          </a:r>
          <a:r>
            <a:rPr lang="zh-CN" sz="1000" kern="1200"/>
            <a:t>；</a:t>
          </a:r>
          <a:endParaRPr lang="zh-CN" sz="1000" kern="1200" dirty="0"/>
        </a:p>
      </dsp:txBody>
      <dsp:txXfrm>
        <a:off x="7316030" y="1727381"/>
        <a:ext cx="891528" cy="2142409"/>
      </dsp:txXfrm>
    </dsp:sp>
    <dsp:sp modelId="{3BE52D2C-9E64-415C-B1FB-3D5ED54E6A6C}">
      <dsp:nvSpPr>
        <dsp:cNvPr id="0" name=""/>
        <dsp:cNvSpPr/>
      </dsp:nvSpPr>
      <dsp:spPr>
        <a:xfrm>
          <a:off x="8305187" y="1679151"/>
          <a:ext cx="987988" cy="22388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9.《</a:t>
          </a:r>
          <a:r>
            <a:rPr lang="zh-CN" sz="1000" kern="1200"/>
            <a:t>滨海新区教育现代化</a:t>
          </a:r>
          <a:r>
            <a:rPr lang="en-US" sz="1000" kern="1200"/>
            <a:t>2035》</a:t>
          </a:r>
          <a:r>
            <a:rPr lang="zh-CN" sz="1000" kern="1200"/>
            <a:t>；</a:t>
          </a:r>
          <a:endParaRPr lang="zh-CN" sz="1000" kern="1200" dirty="0"/>
        </a:p>
      </dsp:txBody>
      <dsp:txXfrm>
        <a:off x="8353417" y="1727381"/>
        <a:ext cx="891528" cy="2142409"/>
      </dsp:txXfrm>
    </dsp:sp>
    <dsp:sp modelId="{C9A3009F-E064-487C-A709-BAF0C9487112}">
      <dsp:nvSpPr>
        <dsp:cNvPr id="0" name=""/>
        <dsp:cNvSpPr/>
      </dsp:nvSpPr>
      <dsp:spPr>
        <a:xfrm>
          <a:off x="9342574" y="1679151"/>
          <a:ext cx="987988" cy="22388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10.</a:t>
          </a:r>
          <a:r>
            <a:rPr lang="zh-CN" sz="1000" kern="1200"/>
            <a:t>滨海新区区委区政府办公室</a:t>
          </a:r>
          <a:r>
            <a:rPr lang="en-US" sz="1000" kern="1200"/>
            <a:t>《</a:t>
          </a:r>
          <a:r>
            <a:rPr lang="zh-CN" sz="1000" kern="1200"/>
            <a:t>加快推进滨海新区教育现代化三年行动计划实施方案</a:t>
          </a:r>
          <a:r>
            <a:rPr lang="en-US" sz="1000" kern="1200"/>
            <a:t>(2020—2022</a:t>
          </a:r>
          <a:r>
            <a:rPr lang="zh-CN" sz="1000" kern="1200"/>
            <a:t>年</a:t>
          </a:r>
          <a:r>
            <a:rPr lang="en-US" sz="1000" kern="1200"/>
            <a:t>)》</a:t>
          </a:r>
          <a:endParaRPr lang="zh-CN" sz="1000" kern="1200" dirty="0"/>
        </a:p>
      </dsp:txBody>
      <dsp:txXfrm>
        <a:off x="9390804" y="1727381"/>
        <a:ext cx="891528" cy="21424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true">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true"/>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hasCustomPrompt="true"/>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hasCustomPrompt="true"/>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hasCustomPrompt="true"/>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hasCustomPrompt="true"/>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true"/>
          </p:cNvSpPr>
          <p:nvPr>
            <p:ph type="body" idx="1" hasCustomPrompt="true"/>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hasCustomPrompt="true"/>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true"/>
          </p:cNvSpPr>
          <p:nvPr>
            <p:ph sz="half" idx="2" hasCustomPrompt="true"/>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true"/>
          </p:cNvSpPr>
          <p:nvPr>
            <p:ph type="body" idx="1" hasCustomPrompt="true"/>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true"/>
          </p:cNvSpPr>
          <p:nvPr>
            <p:ph sz="half" idx="2" hasCustomPrompt="true"/>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true"/>
          </p:cNvSpPr>
          <p:nvPr>
            <p:ph type="body" sz="quarter" idx="3" hasCustomPrompt="true"/>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true"/>
          </p:cNvSpPr>
          <p:nvPr>
            <p:ph sz="quarter" idx="4" hasCustomPrompt="true"/>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3D3EE65E-57D2-4566-898C-4F2076833F8D}" type="slidenum">
              <a:rPr lang="zh-CN" altLang="en-US" smtClean="0"/>
            </a:fld>
            <a:endParaRPr lang="zh-CN" altLang="en-US"/>
          </a:p>
        </p:txBody>
      </p:sp>
      <p:sp>
        <p:nvSpPr>
          <p:cNvPr id="11" name="矩形 10"/>
          <p:cNvSpPr/>
          <p:nvPr userDrawn="true"/>
        </p:nvSpPr>
        <p:spPr>
          <a:xfrm>
            <a:off x="8782428" y="6450175"/>
            <a:ext cx="775136" cy="246221"/>
          </a:xfrm>
          <a:prstGeom prst="rect">
            <a:avLst/>
          </a:prstGeom>
        </p:spPr>
        <p:txBody>
          <a:bodyPr wrap="square">
            <a:spAutoFit/>
          </a:bodyPr>
          <a:lstStyle/>
          <a:p>
            <a:r>
              <a:rPr lang="en-US" altLang="zh-CN" sz="100" dirty="0">
                <a:solidFill>
                  <a:schemeClr val="tx2">
                    <a:lumMod val="50000"/>
                  </a:schemeClr>
                </a:solidFill>
                <a:latin typeface="Calibri"/>
                <a:ea typeface="宋体" panose="02010600030101010101" pitchFamily="2" charset="-122"/>
              </a:rPr>
              <a:t>PPT</a:t>
            </a:r>
            <a:r>
              <a:rPr lang="zh-CN" altLang="en-US" sz="100" dirty="0">
                <a:solidFill>
                  <a:schemeClr val="tx2">
                    <a:lumMod val="50000"/>
                  </a:schemeClr>
                </a:solidFill>
                <a:latin typeface="Calibri"/>
                <a:ea typeface="宋体" panose="02010600030101010101" pitchFamily="2" charset="-122"/>
              </a:rPr>
              <a:t>模板下载：</a:t>
            </a:r>
            <a:r>
              <a:rPr lang="en-US" altLang="zh-CN" sz="100" dirty="0">
                <a:solidFill>
                  <a:schemeClr val="tx2">
                    <a:lumMod val="50000"/>
                  </a:schemeClr>
                </a:solidFill>
                <a:latin typeface="Calibri"/>
                <a:ea typeface="宋体" panose="02010600030101010101" pitchFamily="2" charset="-122"/>
              </a:rPr>
              <a:t>www.1ppt.com/moban/     </a:t>
            </a:r>
            <a:r>
              <a:rPr lang="zh-CN" altLang="en-US" sz="100" dirty="0">
                <a:solidFill>
                  <a:schemeClr val="tx2">
                    <a:lumMod val="50000"/>
                  </a:schemeClr>
                </a:solidFill>
                <a:latin typeface="Calibri"/>
                <a:ea typeface="宋体" panose="02010600030101010101" pitchFamily="2" charset="-122"/>
              </a:rPr>
              <a:t>行业</a:t>
            </a:r>
            <a:r>
              <a:rPr lang="en-US" altLang="zh-CN" sz="100" dirty="0">
                <a:solidFill>
                  <a:schemeClr val="tx2">
                    <a:lumMod val="50000"/>
                  </a:schemeClr>
                </a:solidFill>
                <a:latin typeface="Calibri"/>
                <a:ea typeface="宋体" panose="02010600030101010101" pitchFamily="2" charset="-122"/>
              </a:rPr>
              <a:t>PPT</a:t>
            </a:r>
            <a:r>
              <a:rPr lang="zh-CN" altLang="en-US" sz="100" dirty="0">
                <a:solidFill>
                  <a:schemeClr val="tx2">
                    <a:lumMod val="50000"/>
                  </a:schemeClr>
                </a:solidFill>
                <a:latin typeface="Calibri"/>
                <a:ea typeface="宋体" panose="02010600030101010101" pitchFamily="2" charset="-122"/>
              </a:rPr>
              <a:t>模板：</a:t>
            </a:r>
            <a:r>
              <a:rPr lang="en-US" altLang="zh-CN" sz="100" dirty="0">
                <a:solidFill>
                  <a:schemeClr val="tx2">
                    <a:lumMod val="50000"/>
                  </a:schemeClr>
                </a:solidFill>
                <a:latin typeface="Calibri"/>
                <a:ea typeface="宋体" panose="02010600030101010101" pitchFamily="2" charset="-122"/>
              </a:rPr>
              <a:t>www.1ppt.com/hangye/ </a:t>
            </a:r>
            <a:endParaRPr lang="en-US" altLang="zh-CN" sz="100" dirty="0">
              <a:solidFill>
                <a:schemeClr val="tx2">
                  <a:lumMod val="50000"/>
                </a:schemeClr>
              </a:solidFill>
              <a:latin typeface="Calibri"/>
              <a:ea typeface="宋体" panose="02010600030101010101" pitchFamily="2" charset="-122"/>
            </a:endParaRPr>
          </a:p>
          <a:p>
            <a:r>
              <a:rPr lang="zh-CN" altLang="en-US" sz="100" dirty="0">
                <a:solidFill>
                  <a:schemeClr val="tx2">
                    <a:lumMod val="50000"/>
                  </a:schemeClr>
                </a:solidFill>
                <a:latin typeface="Calibri"/>
                <a:ea typeface="宋体" panose="02010600030101010101" pitchFamily="2" charset="-122"/>
              </a:rPr>
              <a:t>节日</a:t>
            </a:r>
            <a:r>
              <a:rPr lang="en-US" altLang="zh-CN" sz="100" dirty="0">
                <a:solidFill>
                  <a:schemeClr val="tx2">
                    <a:lumMod val="50000"/>
                  </a:schemeClr>
                </a:solidFill>
                <a:latin typeface="Calibri"/>
                <a:ea typeface="宋体" panose="02010600030101010101" pitchFamily="2" charset="-122"/>
              </a:rPr>
              <a:t>PPT</a:t>
            </a:r>
            <a:r>
              <a:rPr lang="zh-CN" altLang="en-US" sz="100" dirty="0">
                <a:solidFill>
                  <a:schemeClr val="tx2">
                    <a:lumMod val="50000"/>
                  </a:schemeClr>
                </a:solidFill>
                <a:latin typeface="Calibri"/>
                <a:ea typeface="宋体" panose="02010600030101010101" pitchFamily="2" charset="-122"/>
              </a:rPr>
              <a:t>模板：</a:t>
            </a:r>
            <a:r>
              <a:rPr lang="en-US" altLang="zh-CN" sz="100" dirty="0">
                <a:solidFill>
                  <a:schemeClr val="tx2">
                    <a:lumMod val="50000"/>
                  </a:schemeClr>
                </a:solidFill>
                <a:latin typeface="Calibri"/>
                <a:ea typeface="宋体" panose="02010600030101010101" pitchFamily="2" charset="-122"/>
              </a:rPr>
              <a:t>www.1ppt.com/jieri/           PPT</a:t>
            </a:r>
            <a:r>
              <a:rPr lang="zh-CN" altLang="en-US" sz="100" dirty="0">
                <a:solidFill>
                  <a:schemeClr val="tx2">
                    <a:lumMod val="50000"/>
                  </a:schemeClr>
                </a:solidFill>
                <a:latin typeface="Calibri"/>
                <a:ea typeface="宋体" panose="02010600030101010101" pitchFamily="2" charset="-122"/>
              </a:rPr>
              <a:t>素材下载：</a:t>
            </a:r>
            <a:r>
              <a:rPr lang="en-US" altLang="zh-CN" sz="100" dirty="0">
                <a:solidFill>
                  <a:schemeClr val="tx2">
                    <a:lumMod val="50000"/>
                  </a:schemeClr>
                </a:solidFill>
                <a:latin typeface="Calibri"/>
                <a:ea typeface="宋体" panose="02010600030101010101" pitchFamily="2" charset="-122"/>
              </a:rPr>
              <a:t>www.1ppt.com/sucai/</a:t>
            </a:r>
            <a:endParaRPr lang="en-US" altLang="zh-CN" sz="100" dirty="0">
              <a:solidFill>
                <a:schemeClr val="tx2">
                  <a:lumMod val="50000"/>
                </a:schemeClr>
              </a:solidFill>
              <a:latin typeface="Calibri"/>
              <a:ea typeface="宋体" panose="02010600030101010101" pitchFamily="2" charset="-122"/>
            </a:endParaRPr>
          </a:p>
          <a:p>
            <a:r>
              <a:rPr lang="en-US" altLang="zh-CN" sz="100" dirty="0">
                <a:solidFill>
                  <a:schemeClr val="tx2">
                    <a:lumMod val="50000"/>
                  </a:schemeClr>
                </a:solidFill>
                <a:latin typeface="Calibri"/>
                <a:ea typeface="宋体" panose="02010600030101010101" pitchFamily="2" charset="-122"/>
              </a:rPr>
              <a:t>PPT</a:t>
            </a:r>
            <a:r>
              <a:rPr lang="zh-CN" altLang="en-US" sz="100" dirty="0">
                <a:solidFill>
                  <a:schemeClr val="tx2">
                    <a:lumMod val="50000"/>
                  </a:schemeClr>
                </a:solidFill>
                <a:latin typeface="Calibri"/>
                <a:ea typeface="宋体" panose="02010600030101010101" pitchFamily="2" charset="-122"/>
              </a:rPr>
              <a:t>背景图片：</a:t>
            </a:r>
            <a:r>
              <a:rPr lang="en-US" altLang="zh-CN" sz="100" dirty="0">
                <a:solidFill>
                  <a:schemeClr val="tx2">
                    <a:lumMod val="50000"/>
                  </a:schemeClr>
                </a:solidFill>
                <a:latin typeface="Calibri"/>
                <a:ea typeface="宋体" panose="02010600030101010101" pitchFamily="2" charset="-122"/>
              </a:rPr>
              <a:t>www.1ppt.com/beijing/      PPT</a:t>
            </a:r>
            <a:r>
              <a:rPr lang="zh-CN" altLang="en-US" sz="100" dirty="0">
                <a:solidFill>
                  <a:schemeClr val="tx2">
                    <a:lumMod val="50000"/>
                  </a:schemeClr>
                </a:solidFill>
                <a:latin typeface="Calibri"/>
                <a:ea typeface="宋体" panose="02010600030101010101" pitchFamily="2" charset="-122"/>
              </a:rPr>
              <a:t>图表下载：</a:t>
            </a:r>
            <a:r>
              <a:rPr lang="en-US" altLang="zh-CN" sz="100" dirty="0">
                <a:solidFill>
                  <a:schemeClr val="tx2">
                    <a:lumMod val="50000"/>
                  </a:schemeClr>
                </a:solidFill>
                <a:latin typeface="Calibri"/>
                <a:ea typeface="宋体" panose="02010600030101010101" pitchFamily="2" charset="-122"/>
              </a:rPr>
              <a:t>www.1ppt.com/tubiao/      </a:t>
            </a:r>
            <a:endParaRPr lang="en-US" altLang="zh-CN" sz="100" dirty="0">
              <a:solidFill>
                <a:schemeClr val="tx2">
                  <a:lumMod val="50000"/>
                </a:schemeClr>
              </a:solidFill>
              <a:latin typeface="Calibri"/>
              <a:ea typeface="宋体" panose="02010600030101010101" pitchFamily="2" charset="-122"/>
            </a:endParaRPr>
          </a:p>
          <a:p>
            <a:r>
              <a:rPr lang="zh-CN" altLang="en-US" sz="100" dirty="0">
                <a:solidFill>
                  <a:schemeClr val="tx2">
                    <a:lumMod val="50000"/>
                  </a:schemeClr>
                </a:solidFill>
                <a:latin typeface="Calibri"/>
                <a:ea typeface="宋体" panose="02010600030101010101" pitchFamily="2" charset="-122"/>
              </a:rPr>
              <a:t>优秀</a:t>
            </a:r>
            <a:r>
              <a:rPr lang="en-US" altLang="zh-CN" sz="100" dirty="0">
                <a:solidFill>
                  <a:schemeClr val="tx2">
                    <a:lumMod val="50000"/>
                  </a:schemeClr>
                </a:solidFill>
                <a:latin typeface="Calibri"/>
                <a:ea typeface="宋体" panose="02010600030101010101" pitchFamily="2" charset="-122"/>
              </a:rPr>
              <a:t>PPT</a:t>
            </a:r>
            <a:r>
              <a:rPr lang="zh-CN" altLang="en-US" sz="100" dirty="0">
                <a:solidFill>
                  <a:schemeClr val="tx2">
                    <a:lumMod val="50000"/>
                  </a:schemeClr>
                </a:solidFill>
                <a:latin typeface="Calibri"/>
                <a:ea typeface="宋体" panose="02010600030101010101" pitchFamily="2" charset="-122"/>
              </a:rPr>
              <a:t>下载：</a:t>
            </a:r>
            <a:r>
              <a:rPr lang="en-US" altLang="zh-CN" sz="100" dirty="0">
                <a:solidFill>
                  <a:schemeClr val="tx2">
                    <a:lumMod val="50000"/>
                  </a:schemeClr>
                </a:solidFill>
                <a:latin typeface="Calibri"/>
                <a:ea typeface="宋体" panose="02010600030101010101" pitchFamily="2" charset="-122"/>
              </a:rPr>
              <a:t>www.1ppt.com/xiazai/        PPT</a:t>
            </a:r>
            <a:r>
              <a:rPr lang="zh-CN" altLang="en-US" sz="100" dirty="0">
                <a:solidFill>
                  <a:schemeClr val="tx2">
                    <a:lumMod val="50000"/>
                  </a:schemeClr>
                </a:solidFill>
                <a:latin typeface="Calibri"/>
                <a:ea typeface="宋体" panose="02010600030101010101" pitchFamily="2" charset="-122"/>
              </a:rPr>
              <a:t>教程： </a:t>
            </a:r>
            <a:r>
              <a:rPr lang="en-US" altLang="zh-CN" sz="100" dirty="0">
                <a:solidFill>
                  <a:schemeClr val="tx2">
                    <a:lumMod val="50000"/>
                  </a:schemeClr>
                </a:solidFill>
                <a:latin typeface="Calibri"/>
                <a:ea typeface="宋体" panose="02010600030101010101" pitchFamily="2" charset="-122"/>
              </a:rPr>
              <a:t>www.1ppt.com/powerpoint/      </a:t>
            </a:r>
            <a:endParaRPr lang="en-US" altLang="zh-CN" sz="100" dirty="0">
              <a:solidFill>
                <a:schemeClr val="tx2">
                  <a:lumMod val="50000"/>
                </a:schemeClr>
              </a:solidFill>
              <a:latin typeface="Calibri"/>
              <a:ea typeface="宋体" panose="02010600030101010101" pitchFamily="2" charset="-122"/>
            </a:endParaRPr>
          </a:p>
          <a:p>
            <a:r>
              <a:rPr lang="en-US" altLang="zh-CN" sz="100" dirty="0">
                <a:solidFill>
                  <a:schemeClr val="tx2">
                    <a:lumMod val="50000"/>
                  </a:schemeClr>
                </a:solidFill>
                <a:latin typeface="Calibri"/>
                <a:ea typeface="宋体" panose="02010600030101010101" pitchFamily="2" charset="-122"/>
              </a:rPr>
              <a:t>Word</a:t>
            </a:r>
            <a:r>
              <a:rPr lang="zh-CN" altLang="en-US" sz="100" dirty="0">
                <a:solidFill>
                  <a:schemeClr val="tx2">
                    <a:lumMod val="50000"/>
                  </a:schemeClr>
                </a:solidFill>
                <a:latin typeface="Calibri"/>
                <a:ea typeface="宋体" panose="02010600030101010101" pitchFamily="2" charset="-122"/>
              </a:rPr>
              <a:t>教程： </a:t>
            </a:r>
            <a:r>
              <a:rPr lang="en-US" altLang="zh-CN" sz="100" dirty="0">
                <a:solidFill>
                  <a:schemeClr val="tx2">
                    <a:lumMod val="50000"/>
                  </a:schemeClr>
                </a:solidFill>
                <a:latin typeface="Calibri"/>
                <a:ea typeface="宋体" panose="02010600030101010101" pitchFamily="2" charset="-122"/>
              </a:rPr>
              <a:t>www.1ppt.com/word/              Excel</a:t>
            </a:r>
            <a:r>
              <a:rPr lang="zh-CN" altLang="en-US" sz="100" dirty="0">
                <a:solidFill>
                  <a:schemeClr val="tx2">
                    <a:lumMod val="50000"/>
                  </a:schemeClr>
                </a:solidFill>
                <a:latin typeface="Calibri"/>
                <a:ea typeface="宋体" panose="02010600030101010101" pitchFamily="2" charset="-122"/>
              </a:rPr>
              <a:t>教程：</a:t>
            </a:r>
            <a:r>
              <a:rPr lang="en-US" altLang="zh-CN" sz="100" dirty="0">
                <a:solidFill>
                  <a:schemeClr val="tx2">
                    <a:lumMod val="50000"/>
                  </a:schemeClr>
                </a:solidFill>
                <a:latin typeface="Calibri"/>
                <a:ea typeface="宋体" panose="02010600030101010101" pitchFamily="2" charset="-122"/>
              </a:rPr>
              <a:t>www.1ppt.com/excel/  </a:t>
            </a:r>
            <a:endParaRPr lang="en-US" altLang="zh-CN" sz="100" dirty="0">
              <a:solidFill>
                <a:schemeClr val="tx2">
                  <a:lumMod val="50000"/>
                </a:schemeClr>
              </a:solidFill>
              <a:latin typeface="Calibri"/>
              <a:ea typeface="宋体" panose="02010600030101010101" pitchFamily="2" charset="-122"/>
            </a:endParaRPr>
          </a:p>
          <a:p>
            <a:r>
              <a:rPr lang="zh-CN" altLang="en-US" sz="100" dirty="0">
                <a:solidFill>
                  <a:schemeClr val="tx2">
                    <a:lumMod val="50000"/>
                  </a:schemeClr>
                </a:solidFill>
                <a:latin typeface="Calibri"/>
                <a:ea typeface="宋体" panose="02010600030101010101" pitchFamily="2" charset="-122"/>
              </a:rPr>
              <a:t>资料下载：</a:t>
            </a:r>
            <a:r>
              <a:rPr lang="en-US" altLang="zh-CN" sz="100" dirty="0">
                <a:solidFill>
                  <a:schemeClr val="tx2">
                    <a:lumMod val="50000"/>
                  </a:schemeClr>
                </a:solidFill>
                <a:latin typeface="Calibri"/>
                <a:ea typeface="宋体" panose="02010600030101010101" pitchFamily="2" charset="-122"/>
              </a:rPr>
              <a:t>www.1ppt.com/ziliao/                PPT</a:t>
            </a:r>
            <a:r>
              <a:rPr lang="zh-CN" altLang="en-US" sz="100" dirty="0">
                <a:solidFill>
                  <a:schemeClr val="tx2">
                    <a:lumMod val="50000"/>
                  </a:schemeClr>
                </a:solidFill>
                <a:latin typeface="Calibri"/>
                <a:ea typeface="宋体" panose="02010600030101010101" pitchFamily="2" charset="-122"/>
              </a:rPr>
              <a:t>课件下载：</a:t>
            </a:r>
            <a:r>
              <a:rPr lang="en-US" altLang="zh-CN" sz="100" dirty="0">
                <a:solidFill>
                  <a:schemeClr val="tx2">
                    <a:lumMod val="50000"/>
                  </a:schemeClr>
                </a:solidFill>
                <a:latin typeface="Calibri"/>
                <a:ea typeface="宋体" panose="02010600030101010101" pitchFamily="2" charset="-122"/>
              </a:rPr>
              <a:t>www.1ppt.com/kejian/ </a:t>
            </a:r>
            <a:endParaRPr lang="en-US" altLang="zh-CN" sz="100" dirty="0">
              <a:solidFill>
                <a:schemeClr val="tx2">
                  <a:lumMod val="50000"/>
                </a:schemeClr>
              </a:solidFill>
              <a:latin typeface="Calibri"/>
              <a:ea typeface="宋体" panose="02010600030101010101" pitchFamily="2" charset="-122"/>
            </a:endParaRPr>
          </a:p>
          <a:p>
            <a:r>
              <a:rPr lang="zh-CN" altLang="en-US" sz="100" dirty="0">
                <a:solidFill>
                  <a:schemeClr val="tx2">
                    <a:lumMod val="50000"/>
                  </a:schemeClr>
                </a:solidFill>
                <a:latin typeface="Calibri"/>
                <a:ea typeface="宋体" panose="02010600030101010101" pitchFamily="2" charset="-122"/>
              </a:rPr>
              <a:t>范文下载：</a:t>
            </a:r>
            <a:r>
              <a:rPr lang="en-US" altLang="zh-CN" sz="100" dirty="0">
                <a:solidFill>
                  <a:schemeClr val="tx2">
                    <a:lumMod val="50000"/>
                  </a:schemeClr>
                </a:solidFill>
                <a:latin typeface="Calibri"/>
                <a:ea typeface="宋体" panose="02010600030101010101" pitchFamily="2" charset="-122"/>
              </a:rPr>
              <a:t>www.1ppt.com/fanwen/             </a:t>
            </a:r>
            <a:r>
              <a:rPr lang="zh-CN" altLang="en-US" sz="100" dirty="0">
                <a:solidFill>
                  <a:schemeClr val="tx2">
                    <a:lumMod val="50000"/>
                  </a:schemeClr>
                </a:solidFill>
                <a:latin typeface="Calibri"/>
                <a:ea typeface="宋体" panose="02010600030101010101" pitchFamily="2" charset="-122"/>
              </a:rPr>
              <a:t>试卷下载：</a:t>
            </a:r>
            <a:r>
              <a:rPr lang="en-US" altLang="zh-CN" sz="100" dirty="0">
                <a:solidFill>
                  <a:schemeClr val="tx2">
                    <a:lumMod val="50000"/>
                  </a:schemeClr>
                </a:solidFill>
                <a:latin typeface="Calibri"/>
                <a:ea typeface="宋体" panose="02010600030101010101" pitchFamily="2" charset="-122"/>
              </a:rPr>
              <a:t>www.1ppt.com/shiti/  </a:t>
            </a:r>
            <a:endParaRPr lang="en-US" altLang="zh-CN" sz="100" dirty="0">
              <a:solidFill>
                <a:schemeClr val="tx2">
                  <a:lumMod val="50000"/>
                </a:schemeClr>
              </a:solidFill>
              <a:latin typeface="Calibri"/>
              <a:ea typeface="宋体" panose="02010600030101010101" pitchFamily="2" charset="-122"/>
            </a:endParaRPr>
          </a:p>
          <a:p>
            <a:r>
              <a:rPr lang="zh-CN" altLang="en-US" sz="100" dirty="0">
                <a:solidFill>
                  <a:schemeClr val="tx2">
                    <a:lumMod val="50000"/>
                  </a:schemeClr>
                </a:solidFill>
                <a:latin typeface="Calibri"/>
                <a:ea typeface="宋体" panose="02010600030101010101" pitchFamily="2" charset="-122"/>
              </a:rPr>
              <a:t>教案下载：</a:t>
            </a:r>
            <a:r>
              <a:rPr lang="en-US" altLang="zh-CN" sz="100" dirty="0">
                <a:solidFill>
                  <a:schemeClr val="tx2">
                    <a:lumMod val="50000"/>
                  </a:schemeClr>
                </a:solidFill>
                <a:latin typeface="Calibri"/>
                <a:ea typeface="宋体" panose="02010600030101010101" pitchFamily="2" charset="-122"/>
              </a:rPr>
              <a:t>www.1ppt.com/jiaoan/        </a:t>
            </a:r>
            <a:endParaRPr lang="en-US" altLang="zh-CN" sz="100" dirty="0">
              <a:solidFill>
                <a:schemeClr val="tx2">
                  <a:lumMod val="50000"/>
                </a:schemeClr>
              </a:solidFill>
              <a:latin typeface="Calibri"/>
              <a:ea typeface="宋体" panose="02010600030101010101" pitchFamily="2" charset="-122"/>
            </a:endParaRPr>
          </a:p>
          <a:p>
            <a:r>
              <a:rPr lang="zh-CN" altLang="en-US" sz="100" dirty="0">
                <a:solidFill>
                  <a:schemeClr val="tx2">
                    <a:lumMod val="50000"/>
                  </a:schemeClr>
                </a:solidFill>
                <a:latin typeface="Calibri"/>
                <a:ea typeface="宋体" panose="02010600030101010101" pitchFamily="2" charset="-122"/>
              </a:rPr>
              <a:t>字体下载：</a:t>
            </a:r>
            <a:r>
              <a:rPr lang="en-US" altLang="zh-CN" sz="100" dirty="0">
                <a:solidFill>
                  <a:schemeClr val="tx2">
                    <a:lumMod val="50000"/>
                  </a:schemeClr>
                </a:solidFill>
                <a:latin typeface="Calibri"/>
                <a:ea typeface="宋体" panose="02010600030101010101" pitchFamily="2" charset="-122"/>
              </a:rPr>
              <a:t>www.1ppt.com/ziti/</a:t>
            </a:r>
            <a:endParaRPr lang="en-US" altLang="zh-CN" sz="100" dirty="0">
              <a:solidFill>
                <a:schemeClr val="tx2">
                  <a:lumMod val="50000"/>
                </a:schemeClr>
              </a:solidFill>
              <a:latin typeface="Calibri"/>
              <a:ea typeface="宋体" panose="02010600030101010101" pitchFamily="2" charset="-122"/>
            </a:endParaRPr>
          </a:p>
          <a:p>
            <a:r>
              <a:rPr lang="en-US" altLang="zh-CN" sz="100" dirty="0">
                <a:solidFill>
                  <a:schemeClr val="tx2">
                    <a:lumMod val="50000"/>
                  </a:schemeClr>
                </a:solidFill>
                <a:latin typeface="Calibri"/>
                <a:ea typeface="宋体" panose="02010600030101010101" pitchFamily="2" charset="-122"/>
              </a:rPr>
              <a:t> </a:t>
            </a:r>
            <a:endParaRPr lang="zh-CN" altLang="en-US" sz="100" dirty="0">
              <a:solidFill>
                <a:schemeClr val="tx2">
                  <a:lumMod val="50000"/>
                </a:schemeClr>
              </a:solidFill>
              <a:latin typeface="Calibri"/>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true"/>
          </p:cNvSpPr>
          <p:nvPr>
            <p:ph idx="1" hasCustomPrompt="true"/>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true"/>
          </p:cNvSpPr>
          <p:nvPr>
            <p:ph type="body" sz="half" idx="2" hasCustomPrompt="true"/>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hasCustomPrompt="true"/>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true"/>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2.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2.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2.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2.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microsoft.com/office/2007/relationships/hdphoto" Target="../media/image3.wdp"/><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2.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图片1.jpg"/>
          <p:cNvPicPr>
            <a:picLocks noChangeAspect="true" noChangeArrowheads="true"/>
          </p:cNvPicPr>
          <p:nvPr/>
        </p:nvPicPr>
        <p:blipFill>
          <a:blip r:embed="rId1"/>
          <a:srcRect/>
          <a:stretch>
            <a:fillRect/>
          </a:stretch>
        </p:blipFill>
        <p:spPr bwMode="auto">
          <a:xfrm>
            <a:off x="0" y="-6676"/>
            <a:ext cx="12311710" cy="6928702"/>
          </a:xfrm>
          <a:prstGeom prst="rect">
            <a:avLst/>
          </a:prstGeom>
          <a:noFill/>
          <a:extLst>
            <a:ext uri="{909E8E84-426E-40DD-AFC4-6F175D3DCCD1}">
              <a14:hiddenFill xmlns:a14="http://schemas.microsoft.com/office/drawing/2010/main">
                <a:solidFill>
                  <a:srgbClr val="FFFFFF"/>
                </a:solidFill>
              </a14:hiddenFill>
            </a:ext>
          </a:extLst>
        </p:spPr>
      </p:pic>
      <p:sp>
        <p:nvSpPr>
          <p:cNvPr id="47" name="矩形 46"/>
          <p:cNvSpPr/>
          <p:nvPr/>
        </p:nvSpPr>
        <p:spPr>
          <a:xfrm>
            <a:off x="0" y="0"/>
            <a:ext cx="12311710" cy="6928702"/>
          </a:xfrm>
          <a:prstGeom prst="rect">
            <a:avLst/>
          </a:prstGeom>
          <a:solidFill>
            <a:schemeClr val="tx2">
              <a:lumMod val="5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PA_矩形 2"/>
          <p:cNvSpPr/>
          <p:nvPr>
            <p:custDataLst>
              <p:tags r:id="rId2"/>
            </p:custDataLst>
          </p:nvPr>
        </p:nvSpPr>
        <p:spPr>
          <a:xfrm flipV="true">
            <a:off x="0" y="4918083"/>
            <a:ext cx="12328524" cy="974716"/>
          </a:xfrm>
          <a:prstGeom prst="rect">
            <a:avLst/>
          </a:prstGeom>
          <a:solidFill>
            <a:srgbClr val="E25E0E">
              <a:alpha val="88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57" name="PA_文本框 8"/>
          <p:cNvSpPr txBox="true"/>
          <p:nvPr>
            <p:custDataLst>
              <p:tags r:id="rId3"/>
            </p:custDataLst>
          </p:nvPr>
        </p:nvSpPr>
        <p:spPr>
          <a:xfrm>
            <a:off x="703408" y="1934747"/>
            <a:ext cx="11227981" cy="2768600"/>
          </a:xfrm>
          <a:prstGeom prst="rect">
            <a:avLst/>
          </a:prstGeom>
          <a:noFill/>
        </p:spPr>
        <p:txBody>
          <a:bodyPr wrap="square" rtlCol="0">
            <a:spAutoFit/>
            <a:scene3d>
              <a:camera prst="orthographicFront"/>
              <a:lightRig rig="sunset" dir="t"/>
            </a:scene3d>
            <a:sp3d contourW="12700" prstMaterial="softEdge">
              <a:bevelB w="0" h="0"/>
              <a:extrusionClr>
                <a:srgbClr val="FFC000"/>
              </a:extrusionClr>
              <a:contourClr>
                <a:schemeClr val="accent6">
                  <a:lumMod val="75000"/>
                </a:schemeClr>
              </a:contourClr>
            </a:sp3d>
          </a:bodyPr>
          <a:lstStyle/>
          <a:p>
            <a:pPr lvl="0" algn="ctr">
              <a:defRPr/>
            </a:pPr>
            <a:r>
              <a:rPr lang="en-US" altLang="zh-CN" sz="5400" b="1" kern="0" dirty="0">
                <a:solidFill>
                  <a:schemeClr val="bg1">
                    <a:lumMod val="85000"/>
                  </a:schemeClr>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5400" b="1" kern="0" dirty="0">
                <a:solidFill>
                  <a:schemeClr val="bg1">
                    <a:lumMod val="85000"/>
                  </a:schemeClr>
                </a:solidFill>
                <a:effectLst>
                  <a:outerShdw blurRad="38100" dist="38100" dir="2700000" algn="tl">
                    <a:srgbClr val="000000">
                      <a:alpha val="43137"/>
                    </a:srgbClr>
                  </a:outerShdw>
                </a:effectLst>
                <a:latin typeface="微软雅黑" pitchFamily="34" charset="-122"/>
                <a:ea typeface="微软雅黑" pitchFamily="34" charset="-122"/>
              </a:rPr>
              <a:t>滨海新区教育事业</a:t>
            </a:r>
            <a:r>
              <a:rPr lang="en-US" altLang="zh-CN" sz="5400" b="1" kern="0" dirty="0">
                <a:solidFill>
                  <a:schemeClr val="bg1">
                    <a:lumMod val="85000"/>
                  </a:schemeClr>
                </a:solidFill>
                <a:effectLst>
                  <a:outerShdw blurRad="38100" dist="38100" dir="2700000" algn="tl">
                    <a:srgbClr val="000000">
                      <a:alpha val="43137"/>
                    </a:srgbClr>
                  </a:outerShdw>
                </a:effectLst>
                <a:latin typeface="微软雅黑" pitchFamily="34" charset="-122"/>
                <a:ea typeface="微软雅黑" pitchFamily="34" charset="-122"/>
              </a:rPr>
              <a:t>2021</a:t>
            </a:r>
            <a:r>
              <a:rPr lang="zh-CN" altLang="en-US" sz="5400" b="1" kern="0" dirty="0">
                <a:solidFill>
                  <a:schemeClr val="bg1">
                    <a:lumMod val="85000"/>
                  </a:schemeClr>
                </a:solidFill>
                <a:effectLst>
                  <a:outerShdw blurRad="38100" dist="38100" dir="2700000" algn="tl">
                    <a:srgbClr val="000000">
                      <a:alpha val="43137"/>
                    </a:srgbClr>
                  </a:outerShdw>
                </a:effectLst>
                <a:latin typeface="微软雅黑" pitchFamily="34" charset="-122"/>
                <a:ea typeface="微软雅黑" pitchFamily="34" charset="-122"/>
              </a:rPr>
              <a:t>年</a:t>
            </a:r>
            <a:r>
              <a:rPr lang="zh-CN" altLang="en-US" sz="5400" b="1" kern="0" dirty="0">
                <a:solidFill>
                  <a:schemeClr val="bg1">
                    <a:lumMod val="85000"/>
                  </a:schemeClr>
                </a:solidFill>
                <a:effectLst>
                  <a:outerShdw blurRad="38100" dist="38100" dir="2700000" algn="tl">
                    <a:srgbClr val="000000">
                      <a:alpha val="43137"/>
                    </a:srgbClr>
                  </a:outerShdw>
                </a:effectLst>
                <a:latin typeface="微软雅黑" pitchFamily="34" charset="-122"/>
                <a:ea typeface="微软雅黑" pitchFamily="34" charset="-122"/>
                <a:sym typeface="+mn-ea"/>
              </a:rPr>
              <a:t>补短板</a:t>
            </a:r>
            <a:endParaRPr lang="zh-CN" altLang="en-US" sz="5400" b="1" kern="0" dirty="0">
              <a:solidFill>
                <a:schemeClr val="bg1">
                  <a:lumMod val="85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lvl="0" algn="ctr">
              <a:defRPr/>
            </a:pPr>
            <a:r>
              <a:rPr lang="zh-CN" altLang="en-US" sz="5400" b="1" kern="0" dirty="0">
                <a:solidFill>
                  <a:schemeClr val="bg1">
                    <a:lumMod val="85000"/>
                  </a:schemeClr>
                </a:solidFill>
                <a:effectLst>
                  <a:outerShdw blurRad="38100" dist="38100" dir="2700000" algn="tl">
                    <a:srgbClr val="000000">
                      <a:alpha val="43137"/>
                    </a:srgbClr>
                  </a:outerShdw>
                </a:effectLst>
                <a:latin typeface="微软雅黑" pitchFamily="34" charset="-122"/>
                <a:ea typeface="微软雅黑" pitchFamily="34" charset="-122"/>
              </a:rPr>
              <a:t>工作计划</a:t>
            </a:r>
            <a:r>
              <a:rPr lang="en-US" altLang="zh-CN" sz="5400" b="1" kern="0" dirty="0">
                <a:solidFill>
                  <a:schemeClr val="bg1">
                    <a:lumMod val="85000"/>
                  </a:schemeClr>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5400" b="1" kern="0" dirty="0">
                <a:solidFill>
                  <a:schemeClr val="bg1">
                    <a:lumMod val="85000"/>
                  </a:schemeClr>
                </a:solidFill>
                <a:effectLst>
                  <a:outerShdw blurRad="38100" dist="38100" dir="2700000" algn="tl">
                    <a:srgbClr val="000000">
                      <a:alpha val="43137"/>
                    </a:srgbClr>
                  </a:outerShdw>
                </a:effectLst>
                <a:latin typeface="微软雅黑" pitchFamily="34" charset="-122"/>
                <a:ea typeface="微软雅黑" pitchFamily="34" charset="-122"/>
              </a:rPr>
              <a:t>政策解读</a:t>
            </a:r>
            <a:endParaRPr lang="zh-CN" altLang="en-US" sz="5400" b="1" kern="0" dirty="0">
              <a:solidFill>
                <a:schemeClr val="bg1">
                  <a:lumMod val="85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6600" b="1" i="0" u="none" strike="noStrike" kern="0" cap="none" spc="0" normalizeH="0" baseline="0" noProof="0" dirty="0">
              <a:ln>
                <a:noFill/>
              </a:ln>
              <a:solidFill>
                <a:schemeClr val="bg1">
                  <a:lumMod val="85000"/>
                </a:schemeClr>
              </a:solidFill>
              <a:effectLst>
                <a:outerShdw blurRad="38100" dist="38100" dir="2700000" algn="tl">
                  <a:srgbClr val="000000">
                    <a:alpha val="43137"/>
                  </a:srgbClr>
                </a:outerShdw>
              </a:effectLst>
              <a:uLnTx/>
              <a:uFillTx/>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false" advTm="1000">
        <p:blinds dir="vert"/>
      </p:transition>
    </mc:Choice>
    <mc:Fallback>
      <p:transition spd="slow" advClick="false"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750"/>
                                        <p:tgtEl>
                                          <p:spTgt spid="102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250"/>
                                        <p:tgtEl>
                                          <p:spTgt spid="47"/>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right)">
                                      <p:cBhvr>
                                        <p:cTn id="15" dur="250"/>
                                        <p:tgtEl>
                                          <p:spTgt spid="56"/>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750"/>
                                        <p:tgtEl>
                                          <p:spTgt spid="57"/>
                                        </p:tgtEl>
                                      </p:cBhvr>
                                    </p:animEffect>
                                    <p:anim calcmode="lin" valueType="num">
                                      <p:cBhvr>
                                        <p:cTn id="20" dur="750" fill="hold"/>
                                        <p:tgtEl>
                                          <p:spTgt spid="57"/>
                                        </p:tgtEl>
                                        <p:attrNameLst>
                                          <p:attrName>ppt_x</p:attrName>
                                        </p:attrNameLst>
                                      </p:cBhvr>
                                      <p:tavLst>
                                        <p:tav tm="0">
                                          <p:val>
                                            <p:strVal val="#ppt_x"/>
                                          </p:val>
                                        </p:tav>
                                        <p:tav tm="100000">
                                          <p:val>
                                            <p:strVal val="#ppt_x"/>
                                          </p:val>
                                        </p:tav>
                                      </p:tavLst>
                                    </p:anim>
                                    <p:anim calcmode="lin" valueType="num">
                                      <p:cBhvr>
                                        <p:cTn id="21" dur="7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true"/>
      <p:bldP spid="56" grpId="0" animBg="true"/>
      <p:bldP spid="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梯形 7"/>
          <p:cNvSpPr/>
          <p:nvPr/>
        </p:nvSpPr>
        <p:spPr>
          <a:xfrm rot="16200000" flipH="true">
            <a:off x="2665413" y="-2662247"/>
            <a:ext cx="6859587" cy="12190413"/>
          </a:xfrm>
          <a:prstGeom prst="trapezoid">
            <a:avLst>
              <a:gd name="adj" fmla="val 0"/>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梯形 5"/>
          <p:cNvSpPr/>
          <p:nvPr/>
        </p:nvSpPr>
        <p:spPr>
          <a:xfrm rot="16200000" flipH="true">
            <a:off x="-1325222" y="1325223"/>
            <a:ext cx="6859587" cy="4209143"/>
          </a:xfrm>
          <a:prstGeom prst="trapezoid">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378478" y="2479526"/>
            <a:ext cx="9913652" cy="1795613"/>
            <a:chOff x="2684768" y="1564752"/>
            <a:chExt cx="9913652" cy="1795613"/>
          </a:xfrm>
        </p:grpSpPr>
        <p:sp>
          <p:nvSpPr>
            <p:cNvPr id="123" name="3"/>
            <p:cNvSpPr>
              <a:spLocks noChangeArrowheads="true"/>
            </p:cNvSpPr>
            <p:nvPr>
              <p:custDataLst>
                <p:tags r:id="rId1"/>
              </p:custDataLst>
            </p:nvPr>
          </p:nvSpPr>
          <p:spPr bwMode="auto">
            <a:xfrm>
              <a:off x="7110479" y="1564752"/>
              <a:ext cx="48670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 typeface="Arial" panose="02080604020202020204" pitchFamily="34" charset="0"/>
                <a:buNone/>
                <a:defRPr/>
              </a:pPr>
              <a:r>
                <a:rPr lang="zh-CN" altLang="en-US" sz="4400" b="1" kern="0" dirty="0">
                  <a:solidFill>
                    <a:schemeClr val="bg1">
                      <a:lumMod val="85000"/>
                    </a:schemeClr>
                  </a:solidFill>
                  <a:latin typeface="微软雅黑" pitchFamily="34" charset="-122"/>
                  <a:ea typeface="微软雅黑" pitchFamily="34" charset="-122"/>
                  <a:sym typeface="Calibri" panose="020F0502020204030204" pitchFamily="34" charset="0"/>
                </a:rPr>
                <a:t>第一部分 总体要求</a:t>
              </a:r>
              <a:endParaRPr kumimoji="0" lang="zh-CN" altLang="en-US" sz="4400" b="1"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sym typeface="Calibri" panose="020F0502020204030204" pitchFamily="34" charset="0"/>
              </a:endParaRPr>
            </a:p>
          </p:txBody>
        </p:sp>
        <p:sp>
          <p:nvSpPr>
            <p:cNvPr id="124" name="10"/>
            <p:cNvSpPr/>
            <p:nvPr>
              <p:custDataLst>
                <p:tags r:id="rId2"/>
              </p:custDataLst>
            </p:nvPr>
          </p:nvSpPr>
          <p:spPr>
            <a:xfrm>
              <a:off x="9456094" y="2652479"/>
              <a:ext cx="184730" cy="707886"/>
            </a:xfrm>
            <a:prstGeom prst="rect">
              <a:avLst/>
            </a:prstGeom>
          </p:spPr>
          <p:txBody>
            <a:bodyPr wrap="none">
              <a:spAutoFit/>
            </a:bodyPr>
            <a:lstStyle/>
            <a:p>
              <a:pPr lvl="0" algn="ctr">
                <a:defRPr/>
              </a:pPr>
              <a:endParaRPr kumimoji="0" lang="en-US" altLang="zh-CN" sz="400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endParaRPr>
            </a:p>
          </p:txBody>
        </p:sp>
        <p:cxnSp>
          <p:nvCxnSpPr>
            <p:cNvPr id="125" name="品 11"/>
            <p:cNvCxnSpPr/>
            <p:nvPr>
              <p:custDataLst>
                <p:tags r:id="rId3"/>
              </p:custDataLst>
            </p:nvPr>
          </p:nvCxnSpPr>
          <p:spPr>
            <a:xfrm>
              <a:off x="6487905" y="2586292"/>
              <a:ext cx="6110515" cy="0"/>
            </a:xfrm>
            <a:prstGeom prst="line">
              <a:avLst/>
            </a:prstGeom>
            <a:noFill/>
            <a:ln w="6350" cap="flat" cmpd="sng" algn="ctr">
              <a:solidFill>
                <a:schemeClr val="bg1"/>
              </a:solidFill>
              <a:prstDash val="solid"/>
              <a:miter lim="800000"/>
            </a:ln>
            <a:effectLst/>
          </p:spPr>
        </p:cxnSp>
        <p:sp>
          <p:nvSpPr>
            <p:cNvPr id="7" name="矩形 6"/>
            <p:cNvSpPr/>
            <p:nvPr/>
          </p:nvSpPr>
          <p:spPr>
            <a:xfrm>
              <a:off x="2684768" y="1615100"/>
              <a:ext cx="1626354" cy="1626352"/>
            </a:xfrm>
            <a:prstGeom prst="rect">
              <a:avLst/>
            </a:prstGeom>
            <a:solidFill>
              <a:schemeClr val="bg1">
                <a:lumMod val="85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chemeClr val="tx2">
                      <a:lumMod val="50000"/>
                    </a:schemeClr>
                  </a:solidFill>
                  <a:latin typeface="微软雅黑" pitchFamily="34" charset="-122"/>
                  <a:ea typeface="微软雅黑" pitchFamily="34" charset="-122"/>
                </a:rPr>
                <a:t>01</a:t>
              </a:r>
              <a:endParaRPr lang="zh-CN" altLang="en-US" sz="6600" b="1" dirty="0">
                <a:solidFill>
                  <a:schemeClr val="tx2">
                    <a:lumMod val="50000"/>
                  </a:schemeClr>
                </a:solidFill>
                <a:latin typeface="微软雅黑" pitchFamily="34" charset="-122"/>
                <a:ea typeface="微软雅黑" pitchFamily="34" charset="-122"/>
              </a:endParaRPr>
            </a:p>
          </p:txBody>
        </p:sp>
      </p:grpSp>
      <p:sp>
        <p:nvSpPr>
          <p:cNvPr id="3" name="文本框 2"/>
          <p:cNvSpPr txBox="true"/>
          <p:nvPr/>
        </p:nvSpPr>
        <p:spPr>
          <a:xfrm>
            <a:off x="5009282" y="3786894"/>
            <a:ext cx="5943978" cy="1135054"/>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zh-CN" altLang="en-US" sz="2400" b="1" dirty="0">
                <a:solidFill>
                  <a:schemeClr val="bg2"/>
                </a:solidFill>
                <a:latin typeface="微软雅黑" pitchFamily="34" charset="-122"/>
                <a:ea typeface="微软雅黑" pitchFamily="34" charset="-122"/>
              </a:rPr>
              <a:t>指导思想</a:t>
            </a:r>
            <a:endParaRPr lang="en-US" altLang="zh-CN" sz="2400" b="1" dirty="0">
              <a:solidFill>
                <a:schemeClr val="bg2"/>
              </a:solidFill>
              <a:latin typeface="微软雅黑" pitchFamily="34" charset="-122"/>
              <a:ea typeface="微软雅黑" pitchFamily="34" charset="-122"/>
            </a:endParaRPr>
          </a:p>
          <a:p>
            <a:pPr marL="457200" indent="-457200">
              <a:lnSpc>
                <a:spcPct val="150000"/>
              </a:lnSpc>
              <a:buFont typeface="Wingdings" panose="05000000000000000000" pitchFamily="2" charset="2"/>
              <a:buChar char="Ø"/>
            </a:pPr>
            <a:r>
              <a:rPr lang="zh-CN" altLang="en-US" sz="2400" b="1" dirty="0">
                <a:solidFill>
                  <a:schemeClr val="bg2"/>
                </a:solidFill>
                <a:latin typeface="微软雅黑" pitchFamily="34" charset="-122"/>
                <a:ea typeface="微软雅黑" pitchFamily="34" charset="-122"/>
              </a:rPr>
              <a:t>基本工作原则</a:t>
            </a:r>
            <a:endParaRPr lang="zh-CN" altLang="en-US" sz="2400" b="1" dirty="0">
              <a:solidFill>
                <a:schemeClr val="bg2"/>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0-#ppt_w/2"/>
                                          </p:val>
                                        </p:tav>
                                        <p:tav tm="100000">
                                          <p:val>
                                            <p:strVal val="#ppt_x"/>
                                          </p:val>
                                        </p:tav>
                                      </p:tavLst>
                                    </p:anim>
                                    <p:anim calcmode="lin" valueType="num">
                                      <p:cBhvr additive="base">
                                        <p:cTn id="17" dur="75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true"/>
      <p:bldP spid="6" grpId="0" animBg="true"/>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梯形 7"/>
          <p:cNvSpPr/>
          <p:nvPr/>
        </p:nvSpPr>
        <p:spPr>
          <a:xfrm rot="16200000" flipH="true">
            <a:off x="2665413" y="-2662247"/>
            <a:ext cx="6859587" cy="12190413"/>
          </a:xfrm>
          <a:prstGeom prst="trapezoid">
            <a:avLst>
              <a:gd name="adj" fmla="val 0"/>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梯形 5"/>
          <p:cNvSpPr/>
          <p:nvPr/>
        </p:nvSpPr>
        <p:spPr>
          <a:xfrm rot="16200000" flipH="true">
            <a:off x="-1325222" y="1325223"/>
            <a:ext cx="6859587" cy="4209143"/>
          </a:xfrm>
          <a:prstGeom prst="trapezoid">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378478" y="2479526"/>
            <a:ext cx="9913652" cy="1795613"/>
            <a:chOff x="2684768" y="1564752"/>
            <a:chExt cx="9913652" cy="1795613"/>
          </a:xfrm>
        </p:grpSpPr>
        <p:sp>
          <p:nvSpPr>
            <p:cNvPr id="123" name="3"/>
            <p:cNvSpPr>
              <a:spLocks noChangeArrowheads="true"/>
            </p:cNvSpPr>
            <p:nvPr>
              <p:custDataLst>
                <p:tags r:id="rId1"/>
              </p:custDataLst>
            </p:nvPr>
          </p:nvSpPr>
          <p:spPr bwMode="auto">
            <a:xfrm>
              <a:off x="7110478" y="1564752"/>
              <a:ext cx="48670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 typeface="Arial" panose="02080604020202020204" pitchFamily="34" charset="0"/>
                <a:buNone/>
                <a:defRPr/>
              </a:pPr>
              <a:r>
                <a:rPr lang="zh-CN" altLang="en-US" sz="4400" b="1" kern="0" dirty="0">
                  <a:solidFill>
                    <a:schemeClr val="bg1">
                      <a:lumMod val="85000"/>
                    </a:schemeClr>
                  </a:solidFill>
                  <a:latin typeface="微软雅黑" pitchFamily="34" charset="-122"/>
                  <a:ea typeface="微软雅黑" pitchFamily="34" charset="-122"/>
                  <a:sym typeface="Calibri" panose="020F0502020204030204" pitchFamily="34" charset="0"/>
                </a:rPr>
                <a:t>第二部分 重点问题</a:t>
              </a:r>
              <a:endParaRPr kumimoji="0" lang="zh-CN" altLang="en-US" sz="4400" b="1"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sym typeface="Calibri" panose="020F0502020204030204" pitchFamily="34" charset="0"/>
              </a:endParaRPr>
            </a:p>
          </p:txBody>
        </p:sp>
        <p:sp>
          <p:nvSpPr>
            <p:cNvPr id="124" name="10"/>
            <p:cNvSpPr/>
            <p:nvPr>
              <p:custDataLst>
                <p:tags r:id="rId2"/>
              </p:custDataLst>
            </p:nvPr>
          </p:nvSpPr>
          <p:spPr>
            <a:xfrm>
              <a:off x="9456094" y="2652479"/>
              <a:ext cx="184730" cy="707886"/>
            </a:xfrm>
            <a:prstGeom prst="rect">
              <a:avLst/>
            </a:prstGeom>
          </p:spPr>
          <p:txBody>
            <a:bodyPr wrap="none">
              <a:spAutoFit/>
            </a:bodyPr>
            <a:lstStyle/>
            <a:p>
              <a:pPr lvl="0" algn="ctr">
                <a:defRPr/>
              </a:pPr>
              <a:endParaRPr kumimoji="0" lang="en-US" altLang="zh-CN" sz="400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endParaRPr>
            </a:p>
          </p:txBody>
        </p:sp>
        <p:cxnSp>
          <p:nvCxnSpPr>
            <p:cNvPr id="125" name="品 11"/>
            <p:cNvCxnSpPr/>
            <p:nvPr>
              <p:custDataLst>
                <p:tags r:id="rId3"/>
              </p:custDataLst>
            </p:nvPr>
          </p:nvCxnSpPr>
          <p:spPr>
            <a:xfrm>
              <a:off x="6487905" y="2586292"/>
              <a:ext cx="6110515" cy="0"/>
            </a:xfrm>
            <a:prstGeom prst="line">
              <a:avLst/>
            </a:prstGeom>
            <a:noFill/>
            <a:ln w="6350" cap="flat" cmpd="sng" algn="ctr">
              <a:solidFill>
                <a:schemeClr val="bg1"/>
              </a:solidFill>
              <a:prstDash val="solid"/>
              <a:miter lim="800000"/>
            </a:ln>
            <a:effectLst/>
          </p:spPr>
        </p:cxnSp>
        <p:sp>
          <p:nvSpPr>
            <p:cNvPr id="7" name="矩形 6"/>
            <p:cNvSpPr/>
            <p:nvPr/>
          </p:nvSpPr>
          <p:spPr>
            <a:xfrm>
              <a:off x="2684768" y="1615100"/>
              <a:ext cx="1626354" cy="1626352"/>
            </a:xfrm>
            <a:prstGeom prst="rect">
              <a:avLst/>
            </a:prstGeom>
            <a:solidFill>
              <a:schemeClr val="bg1">
                <a:lumMod val="85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chemeClr val="tx2">
                      <a:lumMod val="50000"/>
                    </a:schemeClr>
                  </a:solidFill>
                  <a:latin typeface="微软雅黑" pitchFamily="34" charset="-122"/>
                  <a:ea typeface="微软雅黑" pitchFamily="34" charset="-122"/>
                </a:rPr>
                <a:t>02</a:t>
              </a:r>
              <a:endParaRPr lang="zh-CN" altLang="en-US" sz="6600" b="1" dirty="0">
                <a:solidFill>
                  <a:schemeClr val="tx2">
                    <a:lumMod val="50000"/>
                  </a:schemeClr>
                </a:solidFill>
                <a:latin typeface="微软雅黑" pitchFamily="34" charset="-122"/>
                <a:ea typeface="微软雅黑" pitchFamily="34" charset="-122"/>
              </a:endParaRPr>
            </a:p>
          </p:txBody>
        </p:sp>
      </p:grpSp>
      <p:sp>
        <p:nvSpPr>
          <p:cNvPr id="3" name="文本框 2"/>
          <p:cNvSpPr txBox="true"/>
          <p:nvPr/>
        </p:nvSpPr>
        <p:spPr>
          <a:xfrm>
            <a:off x="5009282" y="3786894"/>
            <a:ext cx="5943978" cy="1689052"/>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zh-CN" altLang="en-US" sz="2400" b="1" dirty="0">
                <a:solidFill>
                  <a:schemeClr val="bg2"/>
                </a:solidFill>
                <a:latin typeface="微软雅黑" pitchFamily="34" charset="-122"/>
                <a:ea typeface="微软雅黑" pitchFamily="34" charset="-122"/>
              </a:rPr>
              <a:t>教育资源总量不足</a:t>
            </a:r>
            <a:endParaRPr lang="en-US" altLang="zh-CN" sz="2400" b="1" dirty="0">
              <a:solidFill>
                <a:schemeClr val="bg2"/>
              </a:solidFill>
              <a:latin typeface="微软雅黑" pitchFamily="34" charset="-122"/>
              <a:ea typeface="微软雅黑" pitchFamily="34" charset="-122"/>
            </a:endParaRPr>
          </a:p>
          <a:p>
            <a:pPr marL="457200" indent="-457200">
              <a:lnSpc>
                <a:spcPct val="150000"/>
              </a:lnSpc>
              <a:buFont typeface="Wingdings" panose="05000000000000000000" pitchFamily="2" charset="2"/>
              <a:buChar char="Ø"/>
            </a:pPr>
            <a:r>
              <a:rPr lang="zh-CN" altLang="en-US" sz="2400" b="1" dirty="0">
                <a:solidFill>
                  <a:schemeClr val="bg2"/>
                </a:solidFill>
                <a:latin typeface="微软雅黑" pitchFamily="34" charset="-122"/>
                <a:ea typeface="微软雅黑" pitchFamily="34" charset="-122"/>
              </a:rPr>
              <a:t>教育结构性失衡</a:t>
            </a:r>
            <a:endParaRPr lang="en-US" altLang="zh-CN" sz="2400" b="1" dirty="0">
              <a:solidFill>
                <a:schemeClr val="bg2"/>
              </a:solidFill>
              <a:latin typeface="微软雅黑" pitchFamily="34" charset="-122"/>
              <a:ea typeface="微软雅黑" pitchFamily="34" charset="-122"/>
            </a:endParaRPr>
          </a:p>
          <a:p>
            <a:pPr marL="457200" indent="-457200">
              <a:lnSpc>
                <a:spcPct val="150000"/>
              </a:lnSpc>
              <a:buFont typeface="Wingdings" panose="05000000000000000000" pitchFamily="2" charset="2"/>
              <a:buChar char="Ø"/>
            </a:pPr>
            <a:r>
              <a:rPr lang="zh-CN" altLang="en-US" sz="2400" b="1" dirty="0">
                <a:solidFill>
                  <a:schemeClr val="bg2"/>
                </a:solidFill>
                <a:latin typeface="微软雅黑" pitchFamily="34" charset="-122"/>
                <a:ea typeface="微软雅黑" pitchFamily="34" charset="-122"/>
              </a:rPr>
              <a:t>教育发展质量不高</a:t>
            </a:r>
            <a:endParaRPr lang="zh-CN" altLang="en-US" sz="2400" b="1" dirty="0">
              <a:solidFill>
                <a:schemeClr val="bg2"/>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0-#ppt_w/2"/>
                                          </p:val>
                                        </p:tav>
                                        <p:tav tm="100000">
                                          <p:val>
                                            <p:strVal val="#ppt_x"/>
                                          </p:val>
                                        </p:tav>
                                      </p:tavLst>
                                    </p:anim>
                                    <p:anim calcmode="lin" valueType="num">
                                      <p:cBhvr additive="base">
                                        <p:cTn id="17" dur="75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true"/>
      <p:bldP spid="6" grpId="0" animBg="true"/>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梯形 7"/>
          <p:cNvSpPr/>
          <p:nvPr/>
        </p:nvSpPr>
        <p:spPr>
          <a:xfrm rot="16200000" flipH="true">
            <a:off x="2665413" y="-2662247"/>
            <a:ext cx="6859587" cy="12190413"/>
          </a:xfrm>
          <a:prstGeom prst="trapezoid">
            <a:avLst>
              <a:gd name="adj" fmla="val 0"/>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梯形 5"/>
          <p:cNvSpPr/>
          <p:nvPr/>
        </p:nvSpPr>
        <p:spPr>
          <a:xfrm rot="16200000" flipH="true">
            <a:off x="-1325222" y="1325223"/>
            <a:ext cx="6859587" cy="4209143"/>
          </a:xfrm>
          <a:prstGeom prst="trapezoid">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378478" y="2479526"/>
            <a:ext cx="9913652" cy="1795613"/>
            <a:chOff x="2684768" y="1564752"/>
            <a:chExt cx="9913652" cy="1795613"/>
          </a:xfrm>
        </p:grpSpPr>
        <p:sp>
          <p:nvSpPr>
            <p:cNvPr id="123" name="3"/>
            <p:cNvSpPr>
              <a:spLocks noChangeArrowheads="true"/>
            </p:cNvSpPr>
            <p:nvPr>
              <p:custDataLst>
                <p:tags r:id="rId1"/>
              </p:custDataLst>
            </p:nvPr>
          </p:nvSpPr>
          <p:spPr bwMode="auto">
            <a:xfrm>
              <a:off x="7110481" y="1564752"/>
              <a:ext cx="48670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 typeface="Arial" panose="02080604020202020204" pitchFamily="34" charset="0"/>
                <a:buNone/>
                <a:defRPr/>
              </a:pPr>
              <a:r>
                <a:rPr lang="zh-CN" altLang="en-US" sz="4400" b="1" kern="0" dirty="0">
                  <a:solidFill>
                    <a:schemeClr val="bg1">
                      <a:lumMod val="85000"/>
                    </a:schemeClr>
                  </a:solidFill>
                  <a:latin typeface="微软雅黑" pitchFamily="34" charset="-122"/>
                  <a:ea typeface="微软雅黑" pitchFamily="34" charset="-122"/>
                  <a:sym typeface="Calibri" panose="020F0502020204030204" pitchFamily="34" charset="0"/>
                </a:rPr>
                <a:t>第三部分 主要任务</a:t>
              </a:r>
              <a:endParaRPr kumimoji="0" lang="zh-CN" altLang="en-US" sz="4400" b="1"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sym typeface="Calibri" panose="020F0502020204030204" pitchFamily="34" charset="0"/>
              </a:endParaRPr>
            </a:p>
          </p:txBody>
        </p:sp>
        <p:sp>
          <p:nvSpPr>
            <p:cNvPr id="124" name="10"/>
            <p:cNvSpPr/>
            <p:nvPr>
              <p:custDataLst>
                <p:tags r:id="rId2"/>
              </p:custDataLst>
            </p:nvPr>
          </p:nvSpPr>
          <p:spPr>
            <a:xfrm>
              <a:off x="9456094" y="2652479"/>
              <a:ext cx="184730" cy="707886"/>
            </a:xfrm>
            <a:prstGeom prst="rect">
              <a:avLst/>
            </a:prstGeom>
          </p:spPr>
          <p:txBody>
            <a:bodyPr wrap="none">
              <a:spAutoFit/>
            </a:bodyPr>
            <a:lstStyle/>
            <a:p>
              <a:pPr lvl="0" algn="ctr">
                <a:defRPr/>
              </a:pPr>
              <a:endParaRPr kumimoji="0" lang="en-US" altLang="zh-CN" sz="400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endParaRPr>
            </a:p>
          </p:txBody>
        </p:sp>
        <p:cxnSp>
          <p:nvCxnSpPr>
            <p:cNvPr id="125" name="品 11"/>
            <p:cNvCxnSpPr/>
            <p:nvPr>
              <p:custDataLst>
                <p:tags r:id="rId3"/>
              </p:custDataLst>
            </p:nvPr>
          </p:nvCxnSpPr>
          <p:spPr>
            <a:xfrm>
              <a:off x="6487905" y="2586292"/>
              <a:ext cx="6110515" cy="0"/>
            </a:xfrm>
            <a:prstGeom prst="line">
              <a:avLst/>
            </a:prstGeom>
            <a:noFill/>
            <a:ln w="6350" cap="flat" cmpd="sng" algn="ctr">
              <a:solidFill>
                <a:schemeClr val="bg1"/>
              </a:solidFill>
              <a:prstDash val="solid"/>
              <a:miter lim="800000"/>
            </a:ln>
            <a:effectLst/>
          </p:spPr>
        </p:cxnSp>
        <p:sp>
          <p:nvSpPr>
            <p:cNvPr id="7" name="矩形 6"/>
            <p:cNvSpPr/>
            <p:nvPr/>
          </p:nvSpPr>
          <p:spPr>
            <a:xfrm>
              <a:off x="2684768" y="1615100"/>
              <a:ext cx="1626354" cy="1626352"/>
            </a:xfrm>
            <a:prstGeom prst="rect">
              <a:avLst/>
            </a:prstGeom>
            <a:solidFill>
              <a:schemeClr val="bg1">
                <a:lumMod val="85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chemeClr val="tx2">
                      <a:lumMod val="50000"/>
                    </a:schemeClr>
                  </a:solidFill>
                  <a:latin typeface="微软雅黑" pitchFamily="34" charset="-122"/>
                  <a:ea typeface="微软雅黑" pitchFamily="34" charset="-122"/>
                </a:rPr>
                <a:t>03</a:t>
              </a:r>
              <a:endParaRPr lang="zh-CN" altLang="en-US" sz="6600" b="1" dirty="0">
                <a:solidFill>
                  <a:schemeClr val="tx2">
                    <a:lumMod val="50000"/>
                  </a:schemeClr>
                </a:solidFill>
                <a:latin typeface="微软雅黑" pitchFamily="34" charset="-122"/>
                <a:ea typeface="微软雅黑" pitchFamily="34" charset="-122"/>
              </a:endParaRPr>
            </a:p>
          </p:txBody>
        </p:sp>
      </p:grpSp>
      <p:sp>
        <p:nvSpPr>
          <p:cNvPr id="3" name="文本框 2"/>
          <p:cNvSpPr txBox="true"/>
          <p:nvPr/>
        </p:nvSpPr>
        <p:spPr>
          <a:xfrm>
            <a:off x="5009282" y="3786894"/>
            <a:ext cx="5943978" cy="581057"/>
          </a:xfrm>
          <a:prstGeom prst="rect">
            <a:avLst/>
          </a:prstGeom>
          <a:noFill/>
        </p:spPr>
        <p:txBody>
          <a:bodyPr wrap="square" rtlCol="0">
            <a:spAutoFit/>
          </a:bodyPr>
          <a:lstStyle/>
          <a:p>
            <a:pPr>
              <a:lnSpc>
                <a:spcPct val="150000"/>
              </a:lnSpc>
            </a:pPr>
            <a:r>
              <a:rPr lang="zh-CN" altLang="en-US" sz="2400" b="1" dirty="0">
                <a:solidFill>
                  <a:schemeClr val="bg2"/>
                </a:solidFill>
                <a:latin typeface="微软雅黑" pitchFamily="34" charset="-122"/>
                <a:ea typeface="微软雅黑" pitchFamily="34" charset="-122"/>
              </a:rPr>
              <a:t>共</a:t>
            </a:r>
            <a:r>
              <a:rPr lang="en-US" altLang="zh-CN" sz="2400" b="1" dirty="0">
                <a:solidFill>
                  <a:schemeClr val="bg2"/>
                </a:solidFill>
                <a:latin typeface="微软雅黑" pitchFamily="34" charset="-122"/>
                <a:ea typeface="微软雅黑" pitchFamily="34" charset="-122"/>
              </a:rPr>
              <a:t>5</a:t>
            </a:r>
            <a:r>
              <a:rPr lang="zh-CN" altLang="en-US" sz="2400" b="1" dirty="0">
                <a:solidFill>
                  <a:schemeClr val="bg2"/>
                </a:solidFill>
                <a:latin typeface="微软雅黑" pitchFamily="34" charset="-122"/>
                <a:ea typeface="微软雅黑" pitchFamily="34" charset="-122"/>
              </a:rPr>
              <a:t>大项，</a:t>
            </a:r>
            <a:r>
              <a:rPr lang="en-US" altLang="zh-CN" sz="2400" b="1" dirty="0">
                <a:solidFill>
                  <a:schemeClr val="bg2"/>
                </a:solidFill>
                <a:latin typeface="微软雅黑" pitchFamily="34" charset="-122"/>
                <a:ea typeface="微软雅黑" pitchFamily="34" charset="-122"/>
              </a:rPr>
              <a:t>27</a:t>
            </a:r>
            <a:r>
              <a:rPr lang="zh-CN" altLang="en-US" sz="2400" b="1" dirty="0">
                <a:solidFill>
                  <a:schemeClr val="bg2"/>
                </a:solidFill>
                <a:latin typeface="微软雅黑" pitchFamily="34" charset="-122"/>
                <a:ea typeface="微软雅黑" pitchFamily="34" charset="-122"/>
              </a:rPr>
              <a:t>条具体任务</a:t>
            </a:r>
            <a:endParaRPr lang="zh-CN" altLang="en-US" sz="2400" b="1" dirty="0">
              <a:solidFill>
                <a:schemeClr val="bg2"/>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1+#ppt_w/2"/>
                                          </p:val>
                                        </p:tav>
                                        <p:tav tm="100000">
                                          <p:val>
                                            <p:strVal val="#ppt_x"/>
                                          </p:val>
                                        </p:tav>
                                      </p:tavLst>
                                    </p:anim>
                                    <p:anim calcmode="lin" valueType="num">
                                      <p:cBhvr additive="base">
                                        <p:cTn id="13" dur="75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750" fill="hold"/>
                                        <p:tgtEl>
                                          <p:spTgt spid="2"/>
                                        </p:tgtEl>
                                        <p:attrNameLst>
                                          <p:attrName>ppt_x</p:attrName>
                                        </p:attrNameLst>
                                      </p:cBhvr>
                                      <p:tavLst>
                                        <p:tav tm="0">
                                          <p:val>
                                            <p:strVal val="0-#ppt_w/2"/>
                                          </p:val>
                                        </p:tav>
                                        <p:tav tm="100000">
                                          <p:val>
                                            <p:strVal val="#ppt_x"/>
                                          </p:val>
                                        </p:tav>
                                      </p:tavLst>
                                    </p:anim>
                                    <p:anim calcmode="lin" valueType="num">
                                      <p:cBhvr additive="base">
                                        <p:cTn id="18" dur="75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true"/>
      <p:bldP spid="6" grpId="0" animBg="true"/>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28072"/>
            <a:ext cx="12190413" cy="718527"/>
            <a:chOff x="0" y="428072"/>
            <a:chExt cx="12190413" cy="718527"/>
          </a:xfrm>
        </p:grpSpPr>
        <p:sp>
          <p:nvSpPr>
            <p:cNvPr id="32" name="9"/>
            <p:cNvSpPr txBox="true"/>
            <p:nvPr/>
          </p:nvSpPr>
          <p:spPr>
            <a:xfrm>
              <a:off x="1883947" y="428072"/>
              <a:ext cx="8790922" cy="430887"/>
            </a:xfrm>
            <a:prstGeom prst="rect">
              <a:avLst/>
            </a:prstGeom>
            <a:noFill/>
          </p:spPr>
          <p:txBody>
            <a:bodyPr wrap="square" lIns="0" tIns="0" rIns="0" bIns="0" rtlCol="0">
              <a:spAutoFit/>
            </a:bodyPr>
            <a:lstStyle/>
            <a:p>
              <a:pPr marL="0" lvl="1" algn="ctr"/>
              <a:r>
                <a:rPr lang="zh-CN" altLang="en-US" sz="2800" b="1" dirty="0">
                  <a:solidFill>
                    <a:schemeClr val="bg1">
                      <a:lumMod val="85000"/>
                    </a:schemeClr>
                  </a:solidFill>
                  <a:latin typeface="微软雅黑" pitchFamily="34" charset="-122"/>
                  <a:ea typeface="微软雅黑" pitchFamily="34" charset="-122"/>
                </a:rPr>
                <a:t>第一项为加快规划建设，扩大学位总量</a:t>
              </a:r>
              <a:endParaRPr lang="zh-CN" altLang="en-US" sz="2800" b="1" dirty="0">
                <a:solidFill>
                  <a:schemeClr val="bg1">
                    <a:lumMod val="85000"/>
                  </a:schemeClr>
                </a:solidFill>
                <a:latin typeface="微软雅黑" pitchFamily="34" charset="-122"/>
                <a:ea typeface="微软雅黑" pitchFamily="34" charset="-122"/>
              </a:endParaRPr>
            </a:p>
          </p:txBody>
        </p:sp>
        <p:sp>
          <p:nvSpPr>
            <p:cNvPr id="2" name="矩形 1"/>
            <p:cNvSpPr/>
            <p:nvPr/>
          </p:nvSpPr>
          <p:spPr>
            <a:xfrm>
              <a:off x="0" y="1095771"/>
              <a:ext cx="12190413" cy="50828"/>
            </a:xfrm>
            <a:prstGeom prst="rect">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1235542" y="1571998"/>
            <a:ext cx="9439327" cy="4792340"/>
            <a:chOff x="1235542" y="1571998"/>
            <a:chExt cx="9439327" cy="4792340"/>
          </a:xfrm>
        </p:grpSpPr>
        <p:sp>
          <p:nvSpPr>
            <p:cNvPr id="5" name="Freeform 10"/>
            <p:cNvSpPr>
              <a:spLocks noEditPoints="true"/>
            </p:cNvSpPr>
            <p:nvPr/>
          </p:nvSpPr>
          <p:spPr bwMode="auto">
            <a:xfrm>
              <a:off x="5721008" y="1571998"/>
              <a:ext cx="1375920" cy="137884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6" name="Freeform 10"/>
            <p:cNvSpPr>
              <a:spLocks noEditPoints="true"/>
            </p:cNvSpPr>
            <p:nvPr/>
          </p:nvSpPr>
          <p:spPr bwMode="auto">
            <a:xfrm>
              <a:off x="6028486" y="2890943"/>
              <a:ext cx="1375920" cy="137884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7" name="Freeform 10"/>
            <p:cNvSpPr>
              <a:spLocks noEditPoints="true"/>
            </p:cNvSpPr>
            <p:nvPr/>
          </p:nvSpPr>
          <p:spPr bwMode="auto">
            <a:xfrm>
              <a:off x="4858985" y="2616983"/>
              <a:ext cx="1259273" cy="126194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8" name="Freeform 10"/>
            <p:cNvSpPr>
              <a:spLocks noEditPoints="true"/>
            </p:cNvSpPr>
            <p:nvPr/>
          </p:nvSpPr>
          <p:spPr bwMode="auto">
            <a:xfrm>
              <a:off x="5535538" y="4097483"/>
              <a:ext cx="998204" cy="1000320"/>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9" name="Freeform 10"/>
            <p:cNvSpPr>
              <a:spLocks noEditPoints="true"/>
            </p:cNvSpPr>
            <p:nvPr/>
          </p:nvSpPr>
          <p:spPr bwMode="auto">
            <a:xfrm>
              <a:off x="5221904" y="2072157"/>
              <a:ext cx="499102" cy="500163"/>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0" name="Freeform 11"/>
            <p:cNvSpPr>
              <a:spLocks noEditPoints="true"/>
            </p:cNvSpPr>
            <p:nvPr/>
          </p:nvSpPr>
          <p:spPr bwMode="auto">
            <a:xfrm>
              <a:off x="7004119" y="2489004"/>
              <a:ext cx="574609" cy="575829"/>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1" name="Freeform 12"/>
            <p:cNvSpPr>
              <a:spLocks noEditPoints="true"/>
            </p:cNvSpPr>
            <p:nvPr/>
          </p:nvSpPr>
          <p:spPr bwMode="auto">
            <a:xfrm>
              <a:off x="7345768" y="3064834"/>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2" name="Freeform 14"/>
            <p:cNvSpPr>
              <a:spLocks noEditPoints="true"/>
            </p:cNvSpPr>
            <p:nvPr/>
          </p:nvSpPr>
          <p:spPr bwMode="auto">
            <a:xfrm>
              <a:off x="7135694" y="2142095"/>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3" name="Freeform 15"/>
            <p:cNvSpPr>
              <a:spLocks noEditPoints="true"/>
            </p:cNvSpPr>
            <p:nvPr/>
          </p:nvSpPr>
          <p:spPr bwMode="auto">
            <a:xfrm>
              <a:off x="4923970" y="2404342"/>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4" name="Freeform 16"/>
            <p:cNvSpPr>
              <a:spLocks noEditPoints="true"/>
            </p:cNvSpPr>
            <p:nvPr/>
          </p:nvSpPr>
          <p:spPr bwMode="auto">
            <a:xfrm>
              <a:off x="5488620" y="1783163"/>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5" name="Freeform 17"/>
            <p:cNvSpPr>
              <a:spLocks noEditPoints="true"/>
            </p:cNvSpPr>
            <p:nvPr/>
          </p:nvSpPr>
          <p:spPr bwMode="auto">
            <a:xfrm>
              <a:off x="5764609" y="3798917"/>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6" name="Freeform 18"/>
            <p:cNvSpPr>
              <a:spLocks noEditPoints="true"/>
            </p:cNvSpPr>
            <p:nvPr/>
          </p:nvSpPr>
          <p:spPr bwMode="auto">
            <a:xfrm>
              <a:off x="5440105" y="3948200"/>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7" name="Freeform 19"/>
            <p:cNvSpPr>
              <a:spLocks noEditPoints="true"/>
            </p:cNvSpPr>
            <p:nvPr/>
          </p:nvSpPr>
          <p:spPr bwMode="auto">
            <a:xfrm>
              <a:off x="6533741" y="4314856"/>
              <a:ext cx="470379" cy="471377"/>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8" name="Freeform 20"/>
            <p:cNvSpPr>
              <a:spLocks noEditPoints="true"/>
            </p:cNvSpPr>
            <p:nvPr/>
          </p:nvSpPr>
          <p:spPr bwMode="auto">
            <a:xfrm>
              <a:off x="6470994" y="4786233"/>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9" name="Freeform 11"/>
            <p:cNvSpPr/>
            <p:nvPr/>
          </p:nvSpPr>
          <p:spPr bwMode="auto">
            <a:xfrm>
              <a:off x="5344178" y="192005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0" name="Freeform 11"/>
            <p:cNvSpPr/>
            <p:nvPr/>
          </p:nvSpPr>
          <p:spPr bwMode="auto">
            <a:xfrm>
              <a:off x="5730127" y="171471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1" name="Freeform 11"/>
            <p:cNvSpPr/>
            <p:nvPr/>
          </p:nvSpPr>
          <p:spPr bwMode="auto">
            <a:xfrm>
              <a:off x="7096928" y="2013285"/>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2" name="Freeform 11"/>
            <p:cNvSpPr/>
            <p:nvPr/>
          </p:nvSpPr>
          <p:spPr bwMode="auto">
            <a:xfrm>
              <a:off x="6118258" y="2927943"/>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3" name="Freeform 11"/>
            <p:cNvSpPr/>
            <p:nvPr/>
          </p:nvSpPr>
          <p:spPr bwMode="auto">
            <a:xfrm>
              <a:off x="5642745" y="250387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4" name="Freeform 11"/>
            <p:cNvSpPr/>
            <p:nvPr/>
          </p:nvSpPr>
          <p:spPr bwMode="auto">
            <a:xfrm>
              <a:off x="6848310" y="275978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5" name="Freeform 11"/>
            <p:cNvSpPr/>
            <p:nvPr/>
          </p:nvSpPr>
          <p:spPr bwMode="auto">
            <a:xfrm>
              <a:off x="7067984" y="2372217"/>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6" name="Freeform 11"/>
            <p:cNvSpPr/>
            <p:nvPr/>
          </p:nvSpPr>
          <p:spPr bwMode="auto">
            <a:xfrm>
              <a:off x="5072936" y="2253793"/>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7" name="Freeform 11"/>
            <p:cNvSpPr/>
            <p:nvPr/>
          </p:nvSpPr>
          <p:spPr bwMode="auto">
            <a:xfrm>
              <a:off x="4898536" y="2690090"/>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8" name="Freeform 11"/>
            <p:cNvSpPr/>
            <p:nvPr/>
          </p:nvSpPr>
          <p:spPr bwMode="auto">
            <a:xfrm>
              <a:off x="5208357" y="250387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9" name="Freeform 11"/>
            <p:cNvSpPr/>
            <p:nvPr/>
          </p:nvSpPr>
          <p:spPr bwMode="auto">
            <a:xfrm>
              <a:off x="7404191" y="2372217"/>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0" name="Freeform 11"/>
            <p:cNvSpPr/>
            <p:nvPr/>
          </p:nvSpPr>
          <p:spPr bwMode="auto">
            <a:xfrm>
              <a:off x="7407124" y="3370402"/>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1" name="Freeform 11"/>
            <p:cNvSpPr/>
            <p:nvPr/>
          </p:nvSpPr>
          <p:spPr bwMode="auto">
            <a:xfrm>
              <a:off x="7511017" y="295083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3" name="Freeform 11"/>
            <p:cNvSpPr/>
            <p:nvPr/>
          </p:nvSpPr>
          <p:spPr bwMode="auto">
            <a:xfrm>
              <a:off x="5343563" y="3879755"/>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4" name="Freeform 11"/>
            <p:cNvSpPr/>
            <p:nvPr/>
          </p:nvSpPr>
          <p:spPr bwMode="auto">
            <a:xfrm>
              <a:off x="5471455" y="4246410"/>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5" name="Freeform 11"/>
            <p:cNvSpPr/>
            <p:nvPr/>
          </p:nvSpPr>
          <p:spPr bwMode="auto">
            <a:xfrm>
              <a:off x="6341257" y="494790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6" name="Freeform 11"/>
            <p:cNvSpPr/>
            <p:nvPr/>
          </p:nvSpPr>
          <p:spPr bwMode="auto">
            <a:xfrm>
              <a:off x="6478723" y="4261858"/>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7" name="Freeform 11"/>
            <p:cNvSpPr/>
            <p:nvPr/>
          </p:nvSpPr>
          <p:spPr bwMode="auto">
            <a:xfrm>
              <a:off x="6932563" y="426978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8" name="Freeform 11"/>
            <p:cNvSpPr/>
            <p:nvPr/>
          </p:nvSpPr>
          <p:spPr bwMode="auto">
            <a:xfrm>
              <a:off x="6772230" y="477419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9" name="Freeform 11"/>
            <p:cNvSpPr/>
            <p:nvPr/>
          </p:nvSpPr>
          <p:spPr bwMode="auto">
            <a:xfrm>
              <a:off x="7053851" y="4174952"/>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40" name="Freeform 11"/>
            <p:cNvSpPr/>
            <p:nvPr/>
          </p:nvSpPr>
          <p:spPr bwMode="auto">
            <a:xfrm>
              <a:off x="7013962" y="4413653"/>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grpSp>
          <p:nvGrpSpPr>
            <p:cNvPr id="41" name="Group 42"/>
            <p:cNvGrpSpPr/>
            <p:nvPr/>
          </p:nvGrpSpPr>
          <p:grpSpPr>
            <a:xfrm>
              <a:off x="5746186" y="5154802"/>
              <a:ext cx="1102125" cy="1209536"/>
              <a:chOff x="3721102" y="3890965"/>
              <a:chExt cx="749300" cy="822325"/>
            </a:xfrm>
            <a:solidFill>
              <a:srgbClr val="E25E0E"/>
            </a:solidFill>
          </p:grpSpPr>
          <p:sp>
            <p:nvSpPr>
              <p:cNvPr id="42" name="Freeform 43"/>
              <p:cNvSpPr/>
              <p:nvPr/>
            </p:nvSpPr>
            <p:spPr bwMode="auto">
              <a:xfrm>
                <a:off x="3746502" y="4470403"/>
                <a:ext cx="698500" cy="66675"/>
              </a:xfrm>
              <a:custGeom>
                <a:avLst/>
                <a:gdLst>
                  <a:gd name="T0" fmla="*/ 11 w 226"/>
                  <a:gd name="T1" fmla="*/ 22 h 22"/>
                  <a:gd name="T2" fmla="*/ 215 w 226"/>
                  <a:gd name="T3" fmla="*/ 22 h 22"/>
                  <a:gd name="T4" fmla="*/ 226 w 226"/>
                  <a:gd name="T5" fmla="*/ 0 h 22"/>
                  <a:gd name="T6" fmla="*/ 0 w 226"/>
                  <a:gd name="T7" fmla="*/ 0 h 22"/>
                  <a:gd name="T8" fmla="*/ 11 w 226"/>
                  <a:gd name="T9" fmla="*/ 22 h 22"/>
                </a:gdLst>
                <a:ahLst/>
                <a:cxnLst>
                  <a:cxn ang="0">
                    <a:pos x="T0" y="T1"/>
                  </a:cxn>
                  <a:cxn ang="0">
                    <a:pos x="T2" y="T3"/>
                  </a:cxn>
                  <a:cxn ang="0">
                    <a:pos x="T4" y="T5"/>
                  </a:cxn>
                  <a:cxn ang="0">
                    <a:pos x="T6" y="T7"/>
                  </a:cxn>
                  <a:cxn ang="0">
                    <a:pos x="T8" y="T9"/>
                  </a:cxn>
                </a:cxnLst>
                <a:rect l="0" t="0" r="r" b="b"/>
                <a:pathLst>
                  <a:path w="226" h="22">
                    <a:moveTo>
                      <a:pt x="11" y="22"/>
                    </a:moveTo>
                    <a:cubicBezTo>
                      <a:pt x="215" y="22"/>
                      <a:pt x="215" y="22"/>
                      <a:pt x="215" y="22"/>
                    </a:cubicBezTo>
                    <a:cubicBezTo>
                      <a:pt x="220" y="15"/>
                      <a:pt x="223" y="8"/>
                      <a:pt x="226" y="0"/>
                    </a:cubicBezTo>
                    <a:cubicBezTo>
                      <a:pt x="0" y="0"/>
                      <a:pt x="0" y="0"/>
                      <a:pt x="0" y="0"/>
                    </a:cubicBezTo>
                    <a:cubicBezTo>
                      <a:pt x="3" y="8"/>
                      <a:pt x="7" y="15"/>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3" name="Freeform 44"/>
              <p:cNvSpPr/>
              <p:nvPr/>
            </p:nvSpPr>
            <p:spPr bwMode="auto">
              <a:xfrm>
                <a:off x="3835402" y="4608515"/>
                <a:ext cx="519112" cy="104775"/>
              </a:xfrm>
              <a:custGeom>
                <a:avLst/>
                <a:gdLst>
                  <a:gd name="T0" fmla="*/ 84 w 168"/>
                  <a:gd name="T1" fmla="*/ 34 h 34"/>
                  <a:gd name="T2" fmla="*/ 168 w 168"/>
                  <a:gd name="T3" fmla="*/ 0 h 34"/>
                  <a:gd name="T4" fmla="*/ 0 w 168"/>
                  <a:gd name="T5" fmla="*/ 0 h 34"/>
                  <a:gd name="T6" fmla="*/ 84 w 168"/>
                  <a:gd name="T7" fmla="*/ 34 h 34"/>
                </a:gdLst>
                <a:ahLst/>
                <a:cxnLst>
                  <a:cxn ang="0">
                    <a:pos x="T0" y="T1"/>
                  </a:cxn>
                  <a:cxn ang="0">
                    <a:pos x="T2" y="T3"/>
                  </a:cxn>
                  <a:cxn ang="0">
                    <a:pos x="T4" y="T5"/>
                  </a:cxn>
                  <a:cxn ang="0">
                    <a:pos x="T6" y="T7"/>
                  </a:cxn>
                </a:cxnLst>
                <a:rect l="0" t="0" r="r" b="b"/>
                <a:pathLst>
                  <a:path w="168" h="34">
                    <a:moveTo>
                      <a:pt x="84" y="34"/>
                    </a:moveTo>
                    <a:cubicBezTo>
                      <a:pt x="117" y="34"/>
                      <a:pt x="146" y="21"/>
                      <a:pt x="168" y="0"/>
                    </a:cubicBezTo>
                    <a:cubicBezTo>
                      <a:pt x="0" y="0"/>
                      <a:pt x="0" y="0"/>
                      <a:pt x="0" y="0"/>
                    </a:cubicBezTo>
                    <a:cubicBezTo>
                      <a:pt x="22" y="21"/>
                      <a:pt x="51" y="34"/>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4" name="Freeform 45"/>
              <p:cNvSpPr/>
              <p:nvPr/>
            </p:nvSpPr>
            <p:spPr bwMode="auto">
              <a:xfrm>
                <a:off x="3721102" y="3890965"/>
                <a:ext cx="749300" cy="508000"/>
              </a:xfrm>
              <a:custGeom>
                <a:avLst/>
                <a:gdLst>
                  <a:gd name="T0" fmla="*/ 242 w 242"/>
                  <a:gd name="T1" fmla="*/ 0 h 165"/>
                  <a:gd name="T2" fmla="*/ 0 w 242"/>
                  <a:gd name="T3" fmla="*/ 0 h 165"/>
                  <a:gd name="T4" fmla="*/ 0 w 242"/>
                  <a:gd name="T5" fmla="*/ 146 h 165"/>
                  <a:gd name="T6" fmla="*/ 2 w 242"/>
                  <a:gd name="T7" fmla="*/ 165 h 165"/>
                  <a:gd name="T8" fmla="*/ 240 w 242"/>
                  <a:gd name="T9" fmla="*/ 165 h 165"/>
                  <a:gd name="T10" fmla="*/ 242 w 242"/>
                  <a:gd name="T11" fmla="*/ 146 h 165"/>
                  <a:gd name="T12" fmla="*/ 242 w 242"/>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242" h="165">
                    <a:moveTo>
                      <a:pt x="242" y="0"/>
                    </a:moveTo>
                    <a:cubicBezTo>
                      <a:pt x="0" y="0"/>
                      <a:pt x="0" y="0"/>
                      <a:pt x="0" y="0"/>
                    </a:cubicBezTo>
                    <a:cubicBezTo>
                      <a:pt x="0" y="146"/>
                      <a:pt x="0" y="146"/>
                      <a:pt x="0" y="146"/>
                    </a:cubicBezTo>
                    <a:cubicBezTo>
                      <a:pt x="0" y="153"/>
                      <a:pt x="1" y="159"/>
                      <a:pt x="2" y="165"/>
                    </a:cubicBezTo>
                    <a:cubicBezTo>
                      <a:pt x="240" y="165"/>
                      <a:pt x="240" y="165"/>
                      <a:pt x="240" y="165"/>
                    </a:cubicBezTo>
                    <a:cubicBezTo>
                      <a:pt x="241" y="159"/>
                      <a:pt x="242" y="153"/>
                      <a:pt x="242" y="146"/>
                    </a:cubicBezTo>
                    <a:lnTo>
                      <a:pt x="2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45" name="Group 47"/>
            <p:cNvGrpSpPr/>
            <p:nvPr/>
          </p:nvGrpSpPr>
          <p:grpSpPr>
            <a:xfrm>
              <a:off x="6147209" y="1943778"/>
              <a:ext cx="523516" cy="656408"/>
              <a:chOff x="5106627" y="2260366"/>
              <a:chExt cx="324452" cy="406813"/>
            </a:xfrm>
            <a:solidFill>
              <a:srgbClr val="E25E0E"/>
            </a:solidFill>
          </p:grpSpPr>
          <p:sp>
            <p:nvSpPr>
              <p:cNvPr id="46"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7"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8"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9" name="Oval 83"/>
              <p:cNvSpPr>
                <a:spLocks noChangeArrowheads="true"/>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50" name="Group 52"/>
            <p:cNvGrpSpPr/>
            <p:nvPr/>
          </p:nvGrpSpPr>
          <p:grpSpPr>
            <a:xfrm>
              <a:off x="6452550" y="3275930"/>
              <a:ext cx="483246" cy="628220"/>
              <a:chOff x="6421904" y="4798576"/>
              <a:chExt cx="299494" cy="389342"/>
            </a:xfrm>
            <a:solidFill>
              <a:srgbClr val="E25E0E"/>
            </a:solidFill>
          </p:grpSpPr>
          <p:sp>
            <p:nvSpPr>
              <p:cNvPr id="51"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2"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53" name="Group 55"/>
            <p:cNvGrpSpPr/>
            <p:nvPr/>
          </p:nvGrpSpPr>
          <p:grpSpPr>
            <a:xfrm>
              <a:off x="5204234" y="3007252"/>
              <a:ext cx="520741" cy="512476"/>
              <a:chOff x="1587575" y="2265358"/>
              <a:chExt cx="314468" cy="309477"/>
            </a:xfrm>
            <a:solidFill>
              <a:srgbClr val="E25E0E"/>
            </a:solidFill>
          </p:grpSpPr>
          <p:sp>
            <p:nvSpPr>
              <p:cNvPr id="54" name="Freeform 59"/>
              <p:cNvSpPr>
                <a:spLocks noEditPoints="true"/>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5" name="Oval 60"/>
              <p:cNvSpPr>
                <a:spLocks noChangeArrowheads="true"/>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56" name="Group 58"/>
            <p:cNvGrpSpPr/>
            <p:nvPr/>
          </p:nvGrpSpPr>
          <p:grpSpPr>
            <a:xfrm>
              <a:off x="5721008" y="4374763"/>
              <a:ext cx="603491" cy="445761"/>
              <a:chOff x="2563427" y="3717902"/>
              <a:chExt cx="439257" cy="324452"/>
            </a:xfrm>
            <a:solidFill>
              <a:srgbClr val="E25E0E"/>
            </a:solidFill>
          </p:grpSpPr>
          <p:sp>
            <p:nvSpPr>
              <p:cNvPr id="57"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8"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9"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60" name="Group 62"/>
            <p:cNvGrpSpPr/>
            <p:nvPr/>
          </p:nvGrpSpPr>
          <p:grpSpPr>
            <a:xfrm flipH="true">
              <a:off x="5323123" y="2170676"/>
              <a:ext cx="296664" cy="241403"/>
              <a:chOff x="1550139" y="1314466"/>
              <a:chExt cx="509139" cy="414300"/>
            </a:xfrm>
            <a:solidFill>
              <a:srgbClr val="E25E0E"/>
            </a:solidFill>
          </p:grpSpPr>
          <p:sp>
            <p:nvSpPr>
              <p:cNvPr id="61" name="Freeform 5"/>
              <p:cNvSpPr>
                <a:spLocks noEditPoints="true"/>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3" name="Oval 7"/>
              <p:cNvSpPr>
                <a:spLocks noChangeArrowheads="true"/>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64" name="Group 66"/>
            <p:cNvGrpSpPr/>
            <p:nvPr/>
          </p:nvGrpSpPr>
          <p:grpSpPr>
            <a:xfrm flipH="true">
              <a:off x="7167327" y="2642625"/>
              <a:ext cx="255726" cy="288435"/>
              <a:chOff x="5513440" y="1766202"/>
              <a:chExt cx="429274" cy="484183"/>
            </a:xfrm>
            <a:solidFill>
              <a:srgbClr val="E25E0E"/>
            </a:solidFill>
          </p:grpSpPr>
          <p:sp>
            <p:nvSpPr>
              <p:cNvPr id="65"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6" name="Freeform 148"/>
              <p:cNvSpPr>
                <a:spLocks noEditPoints="true"/>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7"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68" name="Group 78"/>
            <p:cNvGrpSpPr/>
            <p:nvPr/>
          </p:nvGrpSpPr>
          <p:grpSpPr>
            <a:xfrm>
              <a:off x="6694172" y="4437509"/>
              <a:ext cx="180302" cy="226071"/>
              <a:chOff x="5106627" y="2260366"/>
              <a:chExt cx="324452" cy="406813"/>
            </a:xfrm>
            <a:solidFill>
              <a:srgbClr val="E25E0E"/>
            </a:solidFill>
          </p:grpSpPr>
          <p:sp>
            <p:nvSpPr>
              <p:cNvPr id="69"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0"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1"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2" name="Oval 83"/>
              <p:cNvSpPr>
                <a:spLocks noChangeArrowheads="true"/>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73" name="Group 83"/>
            <p:cNvGrpSpPr/>
            <p:nvPr/>
          </p:nvGrpSpPr>
          <p:grpSpPr>
            <a:xfrm flipH="true">
              <a:off x="5514907" y="4037133"/>
              <a:ext cx="148332" cy="120702"/>
              <a:chOff x="1550139" y="1314466"/>
              <a:chExt cx="509139" cy="414300"/>
            </a:xfrm>
            <a:solidFill>
              <a:srgbClr val="E25E0E"/>
            </a:solidFill>
          </p:grpSpPr>
          <p:sp>
            <p:nvSpPr>
              <p:cNvPr id="74" name="Freeform 5"/>
              <p:cNvSpPr>
                <a:spLocks noEditPoints="true"/>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6" name="Oval 7"/>
              <p:cNvSpPr>
                <a:spLocks noChangeArrowheads="true"/>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sp>
          <p:nvSpPr>
            <p:cNvPr id="77" name="Freeform 10"/>
            <p:cNvSpPr>
              <a:spLocks noEditPoints="true"/>
            </p:cNvSpPr>
            <p:nvPr/>
          </p:nvSpPr>
          <p:spPr bwMode="auto">
            <a:xfrm>
              <a:off x="7409740" y="3125842"/>
              <a:ext cx="169991" cy="149403"/>
            </a:xfrm>
            <a:custGeom>
              <a:avLst/>
              <a:gdLst>
                <a:gd name="T0" fmla="*/ 121 w 122"/>
                <a:gd name="T1" fmla="*/ 103 h 107"/>
                <a:gd name="T2" fmla="*/ 63 w 122"/>
                <a:gd name="T3" fmla="*/ 1 h 107"/>
                <a:gd name="T4" fmla="*/ 61 w 122"/>
                <a:gd name="T5" fmla="*/ 0 h 107"/>
                <a:gd name="T6" fmla="*/ 59 w 122"/>
                <a:gd name="T7" fmla="*/ 1 h 107"/>
                <a:gd name="T8" fmla="*/ 1 w 122"/>
                <a:gd name="T9" fmla="*/ 103 h 107"/>
                <a:gd name="T10" fmla="*/ 0 w 122"/>
                <a:gd name="T11" fmla="*/ 105 h 107"/>
                <a:gd name="T12" fmla="*/ 0 w 122"/>
                <a:gd name="T13" fmla="*/ 106 h 107"/>
                <a:gd name="T14" fmla="*/ 3 w 122"/>
                <a:gd name="T15" fmla="*/ 107 h 107"/>
                <a:gd name="T16" fmla="*/ 119 w 122"/>
                <a:gd name="T17" fmla="*/ 107 h 107"/>
                <a:gd name="T18" fmla="*/ 121 w 122"/>
                <a:gd name="T19" fmla="*/ 106 h 107"/>
                <a:gd name="T20" fmla="*/ 121 w 122"/>
                <a:gd name="T21" fmla="*/ 103 h 107"/>
                <a:gd name="T22" fmla="*/ 55 w 122"/>
                <a:gd name="T23" fmla="*/ 38 h 107"/>
                <a:gd name="T24" fmla="*/ 67 w 122"/>
                <a:gd name="T25" fmla="*/ 38 h 107"/>
                <a:gd name="T26" fmla="*/ 67 w 122"/>
                <a:gd name="T27" fmla="*/ 76 h 107"/>
                <a:gd name="T28" fmla="*/ 55 w 122"/>
                <a:gd name="T29" fmla="*/ 76 h 107"/>
                <a:gd name="T30" fmla="*/ 55 w 122"/>
                <a:gd name="T31" fmla="*/ 38 h 107"/>
                <a:gd name="T32" fmla="*/ 61 w 122"/>
                <a:gd name="T33" fmla="*/ 97 h 107"/>
                <a:gd name="T34" fmla="*/ 55 w 122"/>
                <a:gd name="T35" fmla="*/ 91 h 107"/>
                <a:gd name="T36" fmla="*/ 61 w 122"/>
                <a:gd name="T37" fmla="*/ 86 h 107"/>
                <a:gd name="T38" fmla="*/ 67 w 122"/>
                <a:gd name="T39" fmla="*/ 91 h 107"/>
                <a:gd name="T40" fmla="*/ 61 w 122"/>
                <a:gd name="T41" fmla="*/ 9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07">
                  <a:moveTo>
                    <a:pt x="121" y="103"/>
                  </a:moveTo>
                  <a:cubicBezTo>
                    <a:pt x="63" y="1"/>
                    <a:pt x="63" y="1"/>
                    <a:pt x="63" y="1"/>
                  </a:cubicBezTo>
                  <a:cubicBezTo>
                    <a:pt x="63" y="1"/>
                    <a:pt x="62" y="0"/>
                    <a:pt x="61" y="0"/>
                  </a:cubicBezTo>
                  <a:cubicBezTo>
                    <a:pt x="60" y="0"/>
                    <a:pt x="59" y="1"/>
                    <a:pt x="59" y="1"/>
                  </a:cubicBezTo>
                  <a:cubicBezTo>
                    <a:pt x="1" y="103"/>
                    <a:pt x="1" y="103"/>
                    <a:pt x="1" y="103"/>
                  </a:cubicBezTo>
                  <a:cubicBezTo>
                    <a:pt x="0" y="104"/>
                    <a:pt x="0" y="104"/>
                    <a:pt x="0" y="105"/>
                  </a:cubicBezTo>
                  <a:cubicBezTo>
                    <a:pt x="0" y="106"/>
                    <a:pt x="0" y="106"/>
                    <a:pt x="0" y="106"/>
                  </a:cubicBezTo>
                  <a:cubicBezTo>
                    <a:pt x="1" y="107"/>
                    <a:pt x="2" y="107"/>
                    <a:pt x="3" y="107"/>
                  </a:cubicBezTo>
                  <a:cubicBezTo>
                    <a:pt x="119" y="107"/>
                    <a:pt x="119" y="107"/>
                    <a:pt x="119" y="107"/>
                  </a:cubicBezTo>
                  <a:cubicBezTo>
                    <a:pt x="120" y="107"/>
                    <a:pt x="121" y="107"/>
                    <a:pt x="121" y="106"/>
                  </a:cubicBezTo>
                  <a:cubicBezTo>
                    <a:pt x="122" y="105"/>
                    <a:pt x="122" y="104"/>
                    <a:pt x="121" y="103"/>
                  </a:cubicBezTo>
                  <a:close/>
                  <a:moveTo>
                    <a:pt x="55" y="38"/>
                  </a:moveTo>
                  <a:cubicBezTo>
                    <a:pt x="67" y="38"/>
                    <a:pt x="67" y="38"/>
                    <a:pt x="67" y="38"/>
                  </a:cubicBezTo>
                  <a:cubicBezTo>
                    <a:pt x="67" y="76"/>
                    <a:pt x="67" y="76"/>
                    <a:pt x="67" y="76"/>
                  </a:cubicBezTo>
                  <a:cubicBezTo>
                    <a:pt x="55" y="76"/>
                    <a:pt x="55" y="76"/>
                    <a:pt x="55" y="76"/>
                  </a:cubicBezTo>
                  <a:lnTo>
                    <a:pt x="55" y="38"/>
                  </a:lnTo>
                  <a:close/>
                  <a:moveTo>
                    <a:pt x="61" y="97"/>
                  </a:moveTo>
                  <a:cubicBezTo>
                    <a:pt x="57" y="97"/>
                    <a:pt x="55" y="95"/>
                    <a:pt x="55" y="91"/>
                  </a:cubicBezTo>
                  <a:cubicBezTo>
                    <a:pt x="55" y="88"/>
                    <a:pt x="57" y="86"/>
                    <a:pt x="61" y="86"/>
                  </a:cubicBezTo>
                  <a:cubicBezTo>
                    <a:pt x="65" y="86"/>
                    <a:pt x="67" y="88"/>
                    <a:pt x="67" y="91"/>
                  </a:cubicBezTo>
                  <a:cubicBezTo>
                    <a:pt x="67" y="95"/>
                    <a:pt x="65" y="97"/>
                    <a:pt x="61" y="97"/>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78" name="Freeform 13"/>
            <p:cNvSpPr>
              <a:spLocks noEditPoints="true"/>
            </p:cNvSpPr>
            <p:nvPr/>
          </p:nvSpPr>
          <p:spPr bwMode="auto">
            <a:xfrm>
              <a:off x="6536605" y="4874728"/>
              <a:ext cx="160340" cy="141626"/>
            </a:xfrm>
            <a:custGeom>
              <a:avLst/>
              <a:gdLst>
                <a:gd name="T0" fmla="*/ 132 w 134"/>
                <a:gd name="T1" fmla="*/ 16 h 118"/>
                <a:gd name="T2" fmla="*/ 120 w 134"/>
                <a:gd name="T3" fmla="*/ 4 h 118"/>
                <a:gd name="T4" fmla="*/ 115 w 134"/>
                <a:gd name="T5" fmla="*/ 4 h 118"/>
                <a:gd name="T6" fmla="*/ 113 w 134"/>
                <a:gd name="T7" fmla="*/ 8 h 118"/>
                <a:gd name="T8" fmla="*/ 111 w 134"/>
                <a:gd name="T9" fmla="*/ 8 h 118"/>
                <a:gd name="T10" fmla="*/ 111 w 134"/>
                <a:gd name="T11" fmla="*/ 8 h 118"/>
                <a:gd name="T12" fmla="*/ 80 w 134"/>
                <a:gd name="T13" fmla="*/ 39 h 118"/>
                <a:gd name="T14" fmla="*/ 78 w 134"/>
                <a:gd name="T15" fmla="*/ 47 h 118"/>
                <a:gd name="T16" fmla="*/ 82 w 134"/>
                <a:gd name="T17" fmla="*/ 50 h 118"/>
                <a:gd name="T18" fmla="*/ 82 w 134"/>
                <a:gd name="T19" fmla="*/ 50 h 118"/>
                <a:gd name="T20" fmla="*/ 82 w 134"/>
                <a:gd name="T21" fmla="*/ 50 h 118"/>
                <a:gd name="T22" fmla="*/ 75 w 134"/>
                <a:gd name="T23" fmla="*/ 57 h 118"/>
                <a:gd name="T24" fmla="*/ 53 w 134"/>
                <a:gd name="T25" fmla="*/ 35 h 118"/>
                <a:gd name="T26" fmla="*/ 46 w 134"/>
                <a:gd name="T27" fmla="*/ 9 h 118"/>
                <a:gd name="T28" fmla="*/ 21 w 134"/>
                <a:gd name="T29" fmla="*/ 2 h 118"/>
                <a:gd name="T30" fmla="*/ 36 w 134"/>
                <a:gd name="T31" fmla="*/ 17 h 118"/>
                <a:gd name="T32" fmla="*/ 32 w 134"/>
                <a:gd name="T33" fmla="*/ 32 h 118"/>
                <a:gd name="T34" fmla="*/ 17 w 134"/>
                <a:gd name="T35" fmla="*/ 36 h 118"/>
                <a:gd name="T36" fmla="*/ 2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0 w 134"/>
                <a:gd name="T51" fmla="*/ 99 h 118"/>
                <a:gd name="T52" fmla="*/ 20 w 134"/>
                <a:gd name="T53" fmla="*/ 114 h 118"/>
                <a:gd name="T54" fmla="*/ 23 w 134"/>
                <a:gd name="T55" fmla="*/ 116 h 118"/>
                <a:gd name="T56" fmla="*/ 38 w 134"/>
                <a:gd name="T57" fmla="*/ 107 h 118"/>
                <a:gd name="T58" fmla="*/ 43 w 134"/>
                <a:gd name="T59" fmla="*/ 101 h 118"/>
                <a:gd name="T60" fmla="*/ 42 w 134"/>
                <a:gd name="T61" fmla="*/ 100 h 118"/>
                <a:gd name="T62" fmla="*/ 62 w 134"/>
                <a:gd name="T63" fmla="*/ 79 h 118"/>
                <a:gd name="T64" fmla="*/ 98 w 134"/>
                <a:gd name="T65" fmla="*/ 114 h 118"/>
                <a:gd name="T66" fmla="*/ 106 w 134"/>
                <a:gd name="T67" fmla="*/ 118 h 118"/>
                <a:gd name="T68" fmla="*/ 115 w 134"/>
                <a:gd name="T69" fmla="*/ 114 h 118"/>
                <a:gd name="T70" fmla="*/ 115 w 134"/>
                <a:gd name="T71" fmla="*/ 97 h 118"/>
                <a:gd name="T72" fmla="*/ 80 w 134"/>
                <a:gd name="T73" fmla="*/ 62 h 118"/>
                <a:gd name="T74" fmla="*/ 87 w 134"/>
                <a:gd name="T75" fmla="*/ 55 h 118"/>
                <a:gd name="T76" fmla="*/ 90 w 134"/>
                <a:gd name="T77" fmla="*/ 58 h 118"/>
                <a:gd name="T78" fmla="*/ 97 w 134"/>
                <a:gd name="T79" fmla="*/ 56 h 118"/>
                <a:gd name="T80" fmla="*/ 127 w 134"/>
                <a:gd name="T81" fmla="*/ 26 h 118"/>
                <a:gd name="T82" fmla="*/ 128 w 134"/>
                <a:gd name="T83" fmla="*/ 25 h 118"/>
                <a:gd name="T84" fmla="*/ 128 w 134"/>
                <a:gd name="T85" fmla="*/ 25 h 118"/>
                <a:gd name="T86" fmla="*/ 129 w 134"/>
                <a:gd name="T87" fmla="*/ 23 h 118"/>
                <a:gd name="T88" fmla="*/ 132 w 134"/>
                <a:gd name="T89" fmla="*/ 22 h 118"/>
                <a:gd name="T90" fmla="*/ 132 w 134"/>
                <a:gd name="T91" fmla="*/ 16 h 118"/>
                <a:gd name="T92" fmla="*/ 108 w 134"/>
                <a:gd name="T93" fmla="*/ 103 h 118"/>
                <a:gd name="T94" fmla="*/ 112 w 134"/>
                <a:gd name="T95" fmla="*/ 108 h 118"/>
                <a:gd name="T96" fmla="*/ 108 w 134"/>
                <a:gd name="T97" fmla="*/ 112 h 118"/>
                <a:gd name="T98" fmla="*/ 103 w 134"/>
                <a:gd name="T99" fmla="*/ 108 h 118"/>
                <a:gd name="T100" fmla="*/ 108 w 134"/>
                <a:gd name="T101" fmla="*/ 103 h 118"/>
                <a:gd name="T102" fmla="*/ 90 w 134"/>
                <a:gd name="T103" fmla="*/ 41 h 118"/>
                <a:gd name="T104" fmla="*/ 88 w 134"/>
                <a:gd name="T105" fmla="*/ 39 h 118"/>
                <a:gd name="T106" fmla="*/ 111 w 134"/>
                <a:gd name="T107" fmla="*/ 16 h 118"/>
                <a:gd name="T108" fmla="*/ 113 w 134"/>
                <a:gd name="T109" fmla="*/ 18 h 118"/>
                <a:gd name="T110" fmla="*/ 90 w 134"/>
                <a:gd name="T111" fmla="*/ 41 h 118"/>
                <a:gd name="T112" fmla="*/ 98 w 134"/>
                <a:gd name="T113" fmla="*/ 48 h 118"/>
                <a:gd name="T114" fmla="*/ 96 w 134"/>
                <a:gd name="T115" fmla="*/ 46 h 118"/>
                <a:gd name="T116" fmla="*/ 118 w 134"/>
                <a:gd name="T117" fmla="*/ 23 h 118"/>
                <a:gd name="T118" fmla="*/ 120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2" y="16"/>
                  </a:moveTo>
                  <a:cubicBezTo>
                    <a:pt x="120" y="4"/>
                    <a:pt x="120" y="4"/>
                    <a:pt x="120" y="4"/>
                  </a:cubicBezTo>
                  <a:cubicBezTo>
                    <a:pt x="119" y="2"/>
                    <a:pt x="116" y="2"/>
                    <a:pt x="115" y="4"/>
                  </a:cubicBezTo>
                  <a:cubicBezTo>
                    <a:pt x="114" y="5"/>
                    <a:pt x="113" y="6"/>
                    <a:pt x="113" y="8"/>
                  </a:cubicBezTo>
                  <a:cubicBezTo>
                    <a:pt x="113" y="8"/>
                    <a:pt x="112" y="8"/>
                    <a:pt x="111" y="8"/>
                  </a:cubicBezTo>
                  <a:cubicBezTo>
                    <a:pt x="111" y="8"/>
                    <a:pt x="111" y="8"/>
                    <a:pt x="111" y="8"/>
                  </a:cubicBezTo>
                  <a:cubicBezTo>
                    <a:pt x="80" y="39"/>
                    <a:pt x="80" y="39"/>
                    <a:pt x="80" y="39"/>
                  </a:cubicBezTo>
                  <a:cubicBezTo>
                    <a:pt x="81" y="42"/>
                    <a:pt x="80" y="44"/>
                    <a:pt x="78" y="47"/>
                  </a:cubicBezTo>
                  <a:cubicBezTo>
                    <a:pt x="82" y="50"/>
                    <a:pt x="82" y="50"/>
                    <a:pt x="82" y="50"/>
                  </a:cubicBezTo>
                  <a:cubicBezTo>
                    <a:pt x="82" y="50"/>
                    <a:pt x="82" y="50"/>
                    <a:pt x="82" y="50"/>
                  </a:cubicBezTo>
                  <a:cubicBezTo>
                    <a:pt x="82" y="50"/>
                    <a:pt x="82" y="50"/>
                    <a:pt x="82" y="50"/>
                  </a:cubicBezTo>
                  <a:cubicBezTo>
                    <a:pt x="75" y="57"/>
                    <a:pt x="75" y="57"/>
                    <a:pt x="75" y="57"/>
                  </a:cubicBezTo>
                  <a:cubicBezTo>
                    <a:pt x="53" y="35"/>
                    <a:pt x="53" y="35"/>
                    <a:pt x="53" y="35"/>
                  </a:cubicBezTo>
                  <a:cubicBezTo>
                    <a:pt x="56" y="26"/>
                    <a:pt x="53" y="16"/>
                    <a:pt x="46" y="9"/>
                  </a:cubicBezTo>
                  <a:cubicBezTo>
                    <a:pt x="39"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39"/>
                    <a:pt x="9" y="46"/>
                  </a:cubicBezTo>
                  <a:cubicBezTo>
                    <a:pt x="16" y="54"/>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0" y="99"/>
                    <a:pt x="30" y="99"/>
                    <a:pt x="30" y="99"/>
                  </a:cubicBezTo>
                  <a:cubicBezTo>
                    <a:pt x="20" y="114"/>
                    <a:pt x="20" y="114"/>
                    <a:pt x="20" y="114"/>
                  </a:cubicBezTo>
                  <a:cubicBezTo>
                    <a:pt x="23" y="116"/>
                    <a:pt x="23" y="116"/>
                    <a:pt x="23" y="116"/>
                  </a:cubicBezTo>
                  <a:cubicBezTo>
                    <a:pt x="38" y="107"/>
                    <a:pt x="38" y="107"/>
                    <a:pt x="38" y="107"/>
                  </a:cubicBezTo>
                  <a:cubicBezTo>
                    <a:pt x="43" y="101"/>
                    <a:pt x="43" y="101"/>
                    <a:pt x="43" y="101"/>
                  </a:cubicBezTo>
                  <a:cubicBezTo>
                    <a:pt x="42" y="100"/>
                    <a:pt x="42" y="100"/>
                    <a:pt x="42" y="100"/>
                  </a:cubicBezTo>
                  <a:cubicBezTo>
                    <a:pt x="62" y="79"/>
                    <a:pt x="62" y="79"/>
                    <a:pt x="62" y="79"/>
                  </a:cubicBezTo>
                  <a:cubicBezTo>
                    <a:pt x="98" y="114"/>
                    <a:pt x="98" y="114"/>
                    <a:pt x="98" y="114"/>
                  </a:cubicBezTo>
                  <a:cubicBezTo>
                    <a:pt x="100" y="117"/>
                    <a:pt x="103" y="118"/>
                    <a:pt x="106" y="118"/>
                  </a:cubicBezTo>
                  <a:cubicBezTo>
                    <a:pt x="110" y="118"/>
                    <a:pt x="113" y="117"/>
                    <a:pt x="115" y="114"/>
                  </a:cubicBezTo>
                  <a:cubicBezTo>
                    <a:pt x="120" y="110"/>
                    <a:pt x="120" y="102"/>
                    <a:pt x="115" y="97"/>
                  </a:cubicBezTo>
                  <a:cubicBezTo>
                    <a:pt x="80" y="62"/>
                    <a:pt x="80" y="62"/>
                    <a:pt x="80" y="62"/>
                  </a:cubicBezTo>
                  <a:cubicBezTo>
                    <a:pt x="87" y="55"/>
                    <a:pt x="87" y="55"/>
                    <a:pt x="87" y="55"/>
                  </a:cubicBezTo>
                  <a:cubicBezTo>
                    <a:pt x="90" y="58"/>
                    <a:pt x="90" y="58"/>
                    <a:pt x="90" y="58"/>
                  </a:cubicBezTo>
                  <a:cubicBezTo>
                    <a:pt x="92" y="56"/>
                    <a:pt x="95" y="56"/>
                    <a:pt x="97" y="56"/>
                  </a:cubicBezTo>
                  <a:cubicBezTo>
                    <a:pt x="127" y="26"/>
                    <a:pt x="127" y="26"/>
                    <a:pt x="127" y="26"/>
                  </a:cubicBezTo>
                  <a:cubicBezTo>
                    <a:pt x="128" y="25"/>
                    <a:pt x="128" y="25"/>
                    <a:pt x="128" y="25"/>
                  </a:cubicBezTo>
                  <a:cubicBezTo>
                    <a:pt x="128" y="25"/>
                    <a:pt x="128" y="25"/>
                    <a:pt x="128" y="25"/>
                  </a:cubicBezTo>
                  <a:cubicBezTo>
                    <a:pt x="128" y="25"/>
                    <a:pt x="129" y="24"/>
                    <a:pt x="129" y="23"/>
                  </a:cubicBezTo>
                  <a:cubicBezTo>
                    <a:pt x="130" y="23"/>
                    <a:pt x="131" y="23"/>
                    <a:pt x="132" y="22"/>
                  </a:cubicBezTo>
                  <a:cubicBezTo>
                    <a:pt x="134" y="20"/>
                    <a:pt x="134" y="17"/>
                    <a:pt x="132" y="16"/>
                  </a:cubicBezTo>
                  <a:close/>
                  <a:moveTo>
                    <a:pt x="108" y="103"/>
                  </a:moveTo>
                  <a:cubicBezTo>
                    <a:pt x="110" y="103"/>
                    <a:pt x="112" y="105"/>
                    <a:pt x="112" y="108"/>
                  </a:cubicBezTo>
                  <a:cubicBezTo>
                    <a:pt x="112" y="110"/>
                    <a:pt x="110" y="112"/>
                    <a:pt x="108" y="112"/>
                  </a:cubicBezTo>
                  <a:cubicBezTo>
                    <a:pt x="105" y="112"/>
                    <a:pt x="103" y="110"/>
                    <a:pt x="103" y="108"/>
                  </a:cubicBezTo>
                  <a:cubicBezTo>
                    <a:pt x="103" y="105"/>
                    <a:pt x="105" y="103"/>
                    <a:pt x="108" y="103"/>
                  </a:cubicBezTo>
                  <a:close/>
                  <a:moveTo>
                    <a:pt x="90" y="41"/>
                  </a:moveTo>
                  <a:cubicBezTo>
                    <a:pt x="88" y="39"/>
                    <a:pt x="88" y="39"/>
                    <a:pt x="88" y="39"/>
                  </a:cubicBezTo>
                  <a:cubicBezTo>
                    <a:pt x="111" y="16"/>
                    <a:pt x="111" y="16"/>
                    <a:pt x="111" y="16"/>
                  </a:cubicBezTo>
                  <a:cubicBezTo>
                    <a:pt x="113" y="18"/>
                    <a:pt x="113" y="18"/>
                    <a:pt x="113" y="18"/>
                  </a:cubicBezTo>
                  <a:lnTo>
                    <a:pt x="90" y="41"/>
                  </a:lnTo>
                  <a:close/>
                  <a:moveTo>
                    <a:pt x="98" y="48"/>
                  </a:moveTo>
                  <a:cubicBezTo>
                    <a:pt x="96" y="46"/>
                    <a:pt x="96" y="46"/>
                    <a:pt x="96" y="46"/>
                  </a:cubicBezTo>
                  <a:cubicBezTo>
                    <a:pt x="118" y="23"/>
                    <a:pt x="118" y="23"/>
                    <a:pt x="118" y="23"/>
                  </a:cubicBezTo>
                  <a:cubicBezTo>
                    <a:pt x="120" y="25"/>
                    <a:pt x="120" y="25"/>
                    <a:pt x="120" y="25"/>
                  </a:cubicBezTo>
                  <a:lnTo>
                    <a:pt x="98" y="48"/>
                  </a:lnTo>
                  <a:close/>
                </a:path>
              </a:pathLst>
            </a:custGeom>
            <a:solidFill>
              <a:srgbClr val="E25E0E"/>
            </a:solidFill>
            <a:ln>
              <a:noFill/>
            </a:ln>
          </p:spPr>
          <p:txBody>
            <a:bodyPr vert="horz" wrap="square" lIns="91440" tIns="45720" rIns="91440" bIns="45720" numCol="1" anchor="t" anchorCtr="false" compatLnSpc="true"/>
            <a:lstStyle/>
            <a:p>
              <a:endParaRPr lang="en-US" sz="2400"/>
            </a:p>
          </p:txBody>
        </p:sp>
        <p:grpSp>
          <p:nvGrpSpPr>
            <p:cNvPr id="79" name="Group 89"/>
            <p:cNvGrpSpPr/>
            <p:nvPr/>
          </p:nvGrpSpPr>
          <p:grpSpPr>
            <a:xfrm flipH="true">
              <a:off x="5847523" y="3922218"/>
              <a:ext cx="132105" cy="94426"/>
              <a:chOff x="1585913" y="1584325"/>
              <a:chExt cx="461963" cy="330201"/>
            </a:xfrm>
            <a:solidFill>
              <a:srgbClr val="E25E0E"/>
            </a:solidFill>
          </p:grpSpPr>
          <p:sp>
            <p:nvSpPr>
              <p:cNvPr id="80" name="Freeform 13"/>
              <p:cNvSpPr/>
              <p:nvPr/>
            </p:nvSpPr>
            <p:spPr bwMode="auto">
              <a:xfrm>
                <a:off x="1585913" y="1646238"/>
                <a:ext cx="461963" cy="268288"/>
              </a:xfrm>
              <a:custGeom>
                <a:avLst/>
                <a:gdLst>
                  <a:gd name="T0" fmla="*/ 0 w 291"/>
                  <a:gd name="T1" fmla="*/ 0 h 169"/>
                  <a:gd name="T2" fmla="*/ 0 w 291"/>
                  <a:gd name="T3" fmla="*/ 169 h 169"/>
                  <a:gd name="T4" fmla="*/ 291 w 291"/>
                  <a:gd name="T5" fmla="*/ 169 h 169"/>
                  <a:gd name="T6" fmla="*/ 291 w 291"/>
                  <a:gd name="T7" fmla="*/ 0 h 169"/>
                  <a:gd name="T8" fmla="*/ 146 w 291"/>
                  <a:gd name="T9" fmla="*/ 105 h 169"/>
                  <a:gd name="T10" fmla="*/ 0 w 291"/>
                  <a:gd name="T11" fmla="*/ 0 h 169"/>
                </a:gdLst>
                <a:ahLst/>
                <a:cxnLst>
                  <a:cxn ang="0">
                    <a:pos x="T0" y="T1"/>
                  </a:cxn>
                  <a:cxn ang="0">
                    <a:pos x="T2" y="T3"/>
                  </a:cxn>
                  <a:cxn ang="0">
                    <a:pos x="T4" y="T5"/>
                  </a:cxn>
                  <a:cxn ang="0">
                    <a:pos x="T6" y="T7"/>
                  </a:cxn>
                  <a:cxn ang="0">
                    <a:pos x="T8" y="T9"/>
                  </a:cxn>
                  <a:cxn ang="0">
                    <a:pos x="T10" y="T11"/>
                  </a:cxn>
                </a:cxnLst>
                <a:rect l="0" t="0" r="r" b="b"/>
                <a:pathLst>
                  <a:path w="291" h="169">
                    <a:moveTo>
                      <a:pt x="0" y="0"/>
                    </a:moveTo>
                    <a:lnTo>
                      <a:pt x="0" y="169"/>
                    </a:lnTo>
                    <a:lnTo>
                      <a:pt x="291" y="169"/>
                    </a:lnTo>
                    <a:lnTo>
                      <a:pt x="291" y="0"/>
                    </a:lnTo>
                    <a:lnTo>
                      <a:pt x="146" y="10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81" name="Freeform 14"/>
              <p:cNvSpPr/>
              <p:nvPr/>
            </p:nvSpPr>
            <p:spPr bwMode="auto">
              <a:xfrm>
                <a:off x="1585913" y="1584325"/>
                <a:ext cx="461963" cy="192088"/>
              </a:xfrm>
              <a:custGeom>
                <a:avLst/>
                <a:gdLst>
                  <a:gd name="T0" fmla="*/ 291 w 291"/>
                  <a:gd name="T1" fmla="*/ 17 h 121"/>
                  <a:gd name="T2" fmla="*/ 291 w 291"/>
                  <a:gd name="T3" fmla="*/ 0 h 121"/>
                  <a:gd name="T4" fmla="*/ 0 w 291"/>
                  <a:gd name="T5" fmla="*/ 0 h 121"/>
                  <a:gd name="T6" fmla="*/ 0 w 291"/>
                  <a:gd name="T7" fmla="*/ 17 h 121"/>
                  <a:gd name="T8" fmla="*/ 146 w 291"/>
                  <a:gd name="T9" fmla="*/ 121 h 121"/>
                  <a:gd name="T10" fmla="*/ 291 w 291"/>
                  <a:gd name="T11" fmla="*/ 17 h 121"/>
                </a:gdLst>
                <a:ahLst/>
                <a:cxnLst>
                  <a:cxn ang="0">
                    <a:pos x="T0" y="T1"/>
                  </a:cxn>
                  <a:cxn ang="0">
                    <a:pos x="T2" y="T3"/>
                  </a:cxn>
                  <a:cxn ang="0">
                    <a:pos x="T4" y="T5"/>
                  </a:cxn>
                  <a:cxn ang="0">
                    <a:pos x="T6" y="T7"/>
                  </a:cxn>
                  <a:cxn ang="0">
                    <a:pos x="T8" y="T9"/>
                  </a:cxn>
                  <a:cxn ang="0">
                    <a:pos x="T10" y="T11"/>
                  </a:cxn>
                </a:cxnLst>
                <a:rect l="0" t="0" r="r" b="b"/>
                <a:pathLst>
                  <a:path w="291" h="121">
                    <a:moveTo>
                      <a:pt x="291" y="17"/>
                    </a:moveTo>
                    <a:lnTo>
                      <a:pt x="291" y="0"/>
                    </a:lnTo>
                    <a:lnTo>
                      <a:pt x="0" y="0"/>
                    </a:lnTo>
                    <a:lnTo>
                      <a:pt x="0" y="17"/>
                    </a:lnTo>
                    <a:lnTo>
                      <a:pt x="146" y="121"/>
                    </a:lnTo>
                    <a:lnTo>
                      <a:pt x="29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82" name="Group 92"/>
            <p:cNvGrpSpPr/>
            <p:nvPr/>
          </p:nvGrpSpPr>
          <p:grpSpPr>
            <a:xfrm>
              <a:off x="7201200" y="2235179"/>
              <a:ext cx="180443" cy="112397"/>
              <a:chOff x="5172076" y="1938338"/>
              <a:chExt cx="471488" cy="293688"/>
            </a:xfrm>
            <a:solidFill>
              <a:srgbClr val="E25E0E"/>
            </a:solidFill>
          </p:grpSpPr>
          <p:sp>
            <p:nvSpPr>
              <p:cNvPr id="83" name="Freeform 8"/>
              <p:cNvSpPr>
                <a:spLocks noEditPoints="true"/>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84" name="Rectangle 9"/>
              <p:cNvSpPr>
                <a:spLocks noChangeArrowheads="true"/>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endParaRPr lang="en-US" sz="2400"/>
              </a:p>
            </p:txBody>
          </p:sp>
          <p:sp>
            <p:nvSpPr>
              <p:cNvPr id="85" name="Rectangle 10"/>
              <p:cNvSpPr>
                <a:spLocks noChangeArrowheads="true"/>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endParaRPr lang="en-US" sz="2400"/>
              </a:p>
            </p:txBody>
          </p:sp>
        </p:grpSp>
        <p:sp>
          <p:nvSpPr>
            <p:cNvPr id="86" name="Freeform 10"/>
            <p:cNvSpPr>
              <a:spLocks noEditPoints="true"/>
            </p:cNvSpPr>
            <p:nvPr/>
          </p:nvSpPr>
          <p:spPr bwMode="auto">
            <a:xfrm>
              <a:off x="5550715" y="1839095"/>
              <a:ext cx="169991" cy="149403"/>
            </a:xfrm>
            <a:custGeom>
              <a:avLst/>
              <a:gdLst>
                <a:gd name="T0" fmla="*/ 121 w 122"/>
                <a:gd name="T1" fmla="*/ 103 h 107"/>
                <a:gd name="T2" fmla="*/ 63 w 122"/>
                <a:gd name="T3" fmla="*/ 1 h 107"/>
                <a:gd name="T4" fmla="*/ 61 w 122"/>
                <a:gd name="T5" fmla="*/ 0 h 107"/>
                <a:gd name="T6" fmla="*/ 59 w 122"/>
                <a:gd name="T7" fmla="*/ 1 h 107"/>
                <a:gd name="T8" fmla="*/ 1 w 122"/>
                <a:gd name="T9" fmla="*/ 103 h 107"/>
                <a:gd name="T10" fmla="*/ 0 w 122"/>
                <a:gd name="T11" fmla="*/ 105 h 107"/>
                <a:gd name="T12" fmla="*/ 0 w 122"/>
                <a:gd name="T13" fmla="*/ 106 h 107"/>
                <a:gd name="T14" fmla="*/ 3 w 122"/>
                <a:gd name="T15" fmla="*/ 107 h 107"/>
                <a:gd name="T16" fmla="*/ 119 w 122"/>
                <a:gd name="T17" fmla="*/ 107 h 107"/>
                <a:gd name="T18" fmla="*/ 121 w 122"/>
                <a:gd name="T19" fmla="*/ 106 h 107"/>
                <a:gd name="T20" fmla="*/ 121 w 122"/>
                <a:gd name="T21" fmla="*/ 103 h 107"/>
                <a:gd name="T22" fmla="*/ 55 w 122"/>
                <a:gd name="T23" fmla="*/ 38 h 107"/>
                <a:gd name="T24" fmla="*/ 67 w 122"/>
                <a:gd name="T25" fmla="*/ 38 h 107"/>
                <a:gd name="T26" fmla="*/ 67 w 122"/>
                <a:gd name="T27" fmla="*/ 76 h 107"/>
                <a:gd name="T28" fmla="*/ 55 w 122"/>
                <a:gd name="T29" fmla="*/ 76 h 107"/>
                <a:gd name="T30" fmla="*/ 55 w 122"/>
                <a:gd name="T31" fmla="*/ 38 h 107"/>
                <a:gd name="T32" fmla="*/ 61 w 122"/>
                <a:gd name="T33" fmla="*/ 97 h 107"/>
                <a:gd name="T34" fmla="*/ 55 w 122"/>
                <a:gd name="T35" fmla="*/ 91 h 107"/>
                <a:gd name="T36" fmla="*/ 61 w 122"/>
                <a:gd name="T37" fmla="*/ 86 h 107"/>
                <a:gd name="T38" fmla="*/ 67 w 122"/>
                <a:gd name="T39" fmla="*/ 91 h 107"/>
                <a:gd name="T40" fmla="*/ 61 w 122"/>
                <a:gd name="T41" fmla="*/ 9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07">
                  <a:moveTo>
                    <a:pt x="121" y="103"/>
                  </a:moveTo>
                  <a:cubicBezTo>
                    <a:pt x="63" y="1"/>
                    <a:pt x="63" y="1"/>
                    <a:pt x="63" y="1"/>
                  </a:cubicBezTo>
                  <a:cubicBezTo>
                    <a:pt x="63" y="1"/>
                    <a:pt x="62" y="0"/>
                    <a:pt x="61" y="0"/>
                  </a:cubicBezTo>
                  <a:cubicBezTo>
                    <a:pt x="60" y="0"/>
                    <a:pt x="59" y="1"/>
                    <a:pt x="59" y="1"/>
                  </a:cubicBezTo>
                  <a:cubicBezTo>
                    <a:pt x="1" y="103"/>
                    <a:pt x="1" y="103"/>
                    <a:pt x="1" y="103"/>
                  </a:cubicBezTo>
                  <a:cubicBezTo>
                    <a:pt x="0" y="104"/>
                    <a:pt x="0" y="104"/>
                    <a:pt x="0" y="105"/>
                  </a:cubicBezTo>
                  <a:cubicBezTo>
                    <a:pt x="0" y="106"/>
                    <a:pt x="0" y="106"/>
                    <a:pt x="0" y="106"/>
                  </a:cubicBezTo>
                  <a:cubicBezTo>
                    <a:pt x="1" y="107"/>
                    <a:pt x="2" y="107"/>
                    <a:pt x="3" y="107"/>
                  </a:cubicBezTo>
                  <a:cubicBezTo>
                    <a:pt x="119" y="107"/>
                    <a:pt x="119" y="107"/>
                    <a:pt x="119" y="107"/>
                  </a:cubicBezTo>
                  <a:cubicBezTo>
                    <a:pt x="120" y="107"/>
                    <a:pt x="121" y="107"/>
                    <a:pt x="121" y="106"/>
                  </a:cubicBezTo>
                  <a:cubicBezTo>
                    <a:pt x="122" y="105"/>
                    <a:pt x="122" y="104"/>
                    <a:pt x="121" y="103"/>
                  </a:cubicBezTo>
                  <a:close/>
                  <a:moveTo>
                    <a:pt x="55" y="38"/>
                  </a:moveTo>
                  <a:cubicBezTo>
                    <a:pt x="67" y="38"/>
                    <a:pt x="67" y="38"/>
                    <a:pt x="67" y="38"/>
                  </a:cubicBezTo>
                  <a:cubicBezTo>
                    <a:pt x="67" y="76"/>
                    <a:pt x="67" y="76"/>
                    <a:pt x="67" y="76"/>
                  </a:cubicBezTo>
                  <a:cubicBezTo>
                    <a:pt x="55" y="76"/>
                    <a:pt x="55" y="76"/>
                    <a:pt x="55" y="76"/>
                  </a:cubicBezTo>
                  <a:lnTo>
                    <a:pt x="55" y="38"/>
                  </a:lnTo>
                  <a:close/>
                  <a:moveTo>
                    <a:pt x="61" y="97"/>
                  </a:moveTo>
                  <a:cubicBezTo>
                    <a:pt x="57" y="97"/>
                    <a:pt x="55" y="95"/>
                    <a:pt x="55" y="91"/>
                  </a:cubicBezTo>
                  <a:cubicBezTo>
                    <a:pt x="55" y="88"/>
                    <a:pt x="57" y="86"/>
                    <a:pt x="61" y="86"/>
                  </a:cubicBezTo>
                  <a:cubicBezTo>
                    <a:pt x="65" y="86"/>
                    <a:pt x="67" y="88"/>
                    <a:pt x="67" y="91"/>
                  </a:cubicBezTo>
                  <a:cubicBezTo>
                    <a:pt x="67" y="95"/>
                    <a:pt x="65" y="97"/>
                    <a:pt x="61" y="97"/>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87" name="Freeform 13"/>
            <p:cNvSpPr>
              <a:spLocks noEditPoints="true"/>
            </p:cNvSpPr>
            <p:nvPr/>
          </p:nvSpPr>
          <p:spPr bwMode="auto">
            <a:xfrm>
              <a:off x="4992766" y="2482811"/>
              <a:ext cx="160340" cy="141626"/>
            </a:xfrm>
            <a:custGeom>
              <a:avLst/>
              <a:gdLst>
                <a:gd name="T0" fmla="*/ 132 w 134"/>
                <a:gd name="T1" fmla="*/ 16 h 118"/>
                <a:gd name="T2" fmla="*/ 120 w 134"/>
                <a:gd name="T3" fmla="*/ 4 h 118"/>
                <a:gd name="T4" fmla="*/ 115 w 134"/>
                <a:gd name="T5" fmla="*/ 4 h 118"/>
                <a:gd name="T6" fmla="*/ 113 w 134"/>
                <a:gd name="T7" fmla="*/ 8 h 118"/>
                <a:gd name="T8" fmla="*/ 111 w 134"/>
                <a:gd name="T9" fmla="*/ 8 h 118"/>
                <a:gd name="T10" fmla="*/ 111 w 134"/>
                <a:gd name="T11" fmla="*/ 8 h 118"/>
                <a:gd name="T12" fmla="*/ 80 w 134"/>
                <a:gd name="T13" fmla="*/ 39 h 118"/>
                <a:gd name="T14" fmla="*/ 78 w 134"/>
                <a:gd name="T15" fmla="*/ 47 h 118"/>
                <a:gd name="T16" fmla="*/ 82 w 134"/>
                <a:gd name="T17" fmla="*/ 50 h 118"/>
                <a:gd name="T18" fmla="*/ 82 w 134"/>
                <a:gd name="T19" fmla="*/ 50 h 118"/>
                <a:gd name="T20" fmla="*/ 82 w 134"/>
                <a:gd name="T21" fmla="*/ 50 h 118"/>
                <a:gd name="T22" fmla="*/ 75 w 134"/>
                <a:gd name="T23" fmla="*/ 57 h 118"/>
                <a:gd name="T24" fmla="*/ 53 w 134"/>
                <a:gd name="T25" fmla="*/ 35 h 118"/>
                <a:gd name="T26" fmla="*/ 46 w 134"/>
                <a:gd name="T27" fmla="*/ 9 h 118"/>
                <a:gd name="T28" fmla="*/ 21 w 134"/>
                <a:gd name="T29" fmla="*/ 2 h 118"/>
                <a:gd name="T30" fmla="*/ 36 w 134"/>
                <a:gd name="T31" fmla="*/ 17 h 118"/>
                <a:gd name="T32" fmla="*/ 32 w 134"/>
                <a:gd name="T33" fmla="*/ 32 h 118"/>
                <a:gd name="T34" fmla="*/ 17 w 134"/>
                <a:gd name="T35" fmla="*/ 36 h 118"/>
                <a:gd name="T36" fmla="*/ 2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0 w 134"/>
                <a:gd name="T51" fmla="*/ 99 h 118"/>
                <a:gd name="T52" fmla="*/ 20 w 134"/>
                <a:gd name="T53" fmla="*/ 114 h 118"/>
                <a:gd name="T54" fmla="*/ 23 w 134"/>
                <a:gd name="T55" fmla="*/ 116 h 118"/>
                <a:gd name="T56" fmla="*/ 38 w 134"/>
                <a:gd name="T57" fmla="*/ 107 h 118"/>
                <a:gd name="T58" fmla="*/ 43 w 134"/>
                <a:gd name="T59" fmla="*/ 101 h 118"/>
                <a:gd name="T60" fmla="*/ 42 w 134"/>
                <a:gd name="T61" fmla="*/ 100 h 118"/>
                <a:gd name="T62" fmla="*/ 62 w 134"/>
                <a:gd name="T63" fmla="*/ 79 h 118"/>
                <a:gd name="T64" fmla="*/ 98 w 134"/>
                <a:gd name="T65" fmla="*/ 114 h 118"/>
                <a:gd name="T66" fmla="*/ 106 w 134"/>
                <a:gd name="T67" fmla="*/ 118 h 118"/>
                <a:gd name="T68" fmla="*/ 115 w 134"/>
                <a:gd name="T69" fmla="*/ 114 h 118"/>
                <a:gd name="T70" fmla="*/ 115 w 134"/>
                <a:gd name="T71" fmla="*/ 97 h 118"/>
                <a:gd name="T72" fmla="*/ 80 w 134"/>
                <a:gd name="T73" fmla="*/ 62 h 118"/>
                <a:gd name="T74" fmla="*/ 87 w 134"/>
                <a:gd name="T75" fmla="*/ 55 h 118"/>
                <a:gd name="T76" fmla="*/ 90 w 134"/>
                <a:gd name="T77" fmla="*/ 58 h 118"/>
                <a:gd name="T78" fmla="*/ 97 w 134"/>
                <a:gd name="T79" fmla="*/ 56 h 118"/>
                <a:gd name="T80" fmla="*/ 127 w 134"/>
                <a:gd name="T81" fmla="*/ 26 h 118"/>
                <a:gd name="T82" fmla="*/ 128 w 134"/>
                <a:gd name="T83" fmla="*/ 25 h 118"/>
                <a:gd name="T84" fmla="*/ 128 w 134"/>
                <a:gd name="T85" fmla="*/ 25 h 118"/>
                <a:gd name="T86" fmla="*/ 129 w 134"/>
                <a:gd name="T87" fmla="*/ 23 h 118"/>
                <a:gd name="T88" fmla="*/ 132 w 134"/>
                <a:gd name="T89" fmla="*/ 22 h 118"/>
                <a:gd name="T90" fmla="*/ 132 w 134"/>
                <a:gd name="T91" fmla="*/ 16 h 118"/>
                <a:gd name="T92" fmla="*/ 108 w 134"/>
                <a:gd name="T93" fmla="*/ 103 h 118"/>
                <a:gd name="T94" fmla="*/ 112 w 134"/>
                <a:gd name="T95" fmla="*/ 108 h 118"/>
                <a:gd name="T96" fmla="*/ 108 w 134"/>
                <a:gd name="T97" fmla="*/ 112 h 118"/>
                <a:gd name="T98" fmla="*/ 103 w 134"/>
                <a:gd name="T99" fmla="*/ 108 h 118"/>
                <a:gd name="T100" fmla="*/ 108 w 134"/>
                <a:gd name="T101" fmla="*/ 103 h 118"/>
                <a:gd name="T102" fmla="*/ 90 w 134"/>
                <a:gd name="T103" fmla="*/ 41 h 118"/>
                <a:gd name="T104" fmla="*/ 88 w 134"/>
                <a:gd name="T105" fmla="*/ 39 h 118"/>
                <a:gd name="T106" fmla="*/ 111 w 134"/>
                <a:gd name="T107" fmla="*/ 16 h 118"/>
                <a:gd name="T108" fmla="*/ 113 w 134"/>
                <a:gd name="T109" fmla="*/ 18 h 118"/>
                <a:gd name="T110" fmla="*/ 90 w 134"/>
                <a:gd name="T111" fmla="*/ 41 h 118"/>
                <a:gd name="T112" fmla="*/ 98 w 134"/>
                <a:gd name="T113" fmla="*/ 48 h 118"/>
                <a:gd name="T114" fmla="*/ 96 w 134"/>
                <a:gd name="T115" fmla="*/ 46 h 118"/>
                <a:gd name="T116" fmla="*/ 118 w 134"/>
                <a:gd name="T117" fmla="*/ 23 h 118"/>
                <a:gd name="T118" fmla="*/ 120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2" y="16"/>
                  </a:moveTo>
                  <a:cubicBezTo>
                    <a:pt x="120" y="4"/>
                    <a:pt x="120" y="4"/>
                    <a:pt x="120" y="4"/>
                  </a:cubicBezTo>
                  <a:cubicBezTo>
                    <a:pt x="119" y="2"/>
                    <a:pt x="116" y="2"/>
                    <a:pt x="115" y="4"/>
                  </a:cubicBezTo>
                  <a:cubicBezTo>
                    <a:pt x="114" y="5"/>
                    <a:pt x="113" y="6"/>
                    <a:pt x="113" y="8"/>
                  </a:cubicBezTo>
                  <a:cubicBezTo>
                    <a:pt x="113" y="8"/>
                    <a:pt x="112" y="8"/>
                    <a:pt x="111" y="8"/>
                  </a:cubicBezTo>
                  <a:cubicBezTo>
                    <a:pt x="111" y="8"/>
                    <a:pt x="111" y="8"/>
                    <a:pt x="111" y="8"/>
                  </a:cubicBezTo>
                  <a:cubicBezTo>
                    <a:pt x="80" y="39"/>
                    <a:pt x="80" y="39"/>
                    <a:pt x="80" y="39"/>
                  </a:cubicBezTo>
                  <a:cubicBezTo>
                    <a:pt x="81" y="42"/>
                    <a:pt x="80" y="44"/>
                    <a:pt x="78" y="47"/>
                  </a:cubicBezTo>
                  <a:cubicBezTo>
                    <a:pt x="82" y="50"/>
                    <a:pt x="82" y="50"/>
                    <a:pt x="82" y="50"/>
                  </a:cubicBezTo>
                  <a:cubicBezTo>
                    <a:pt x="82" y="50"/>
                    <a:pt x="82" y="50"/>
                    <a:pt x="82" y="50"/>
                  </a:cubicBezTo>
                  <a:cubicBezTo>
                    <a:pt x="82" y="50"/>
                    <a:pt x="82" y="50"/>
                    <a:pt x="82" y="50"/>
                  </a:cubicBezTo>
                  <a:cubicBezTo>
                    <a:pt x="75" y="57"/>
                    <a:pt x="75" y="57"/>
                    <a:pt x="75" y="57"/>
                  </a:cubicBezTo>
                  <a:cubicBezTo>
                    <a:pt x="53" y="35"/>
                    <a:pt x="53" y="35"/>
                    <a:pt x="53" y="35"/>
                  </a:cubicBezTo>
                  <a:cubicBezTo>
                    <a:pt x="56" y="26"/>
                    <a:pt x="53" y="16"/>
                    <a:pt x="46" y="9"/>
                  </a:cubicBezTo>
                  <a:cubicBezTo>
                    <a:pt x="39"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39"/>
                    <a:pt x="9" y="46"/>
                  </a:cubicBezTo>
                  <a:cubicBezTo>
                    <a:pt x="16" y="54"/>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0" y="99"/>
                    <a:pt x="30" y="99"/>
                    <a:pt x="30" y="99"/>
                  </a:cubicBezTo>
                  <a:cubicBezTo>
                    <a:pt x="20" y="114"/>
                    <a:pt x="20" y="114"/>
                    <a:pt x="20" y="114"/>
                  </a:cubicBezTo>
                  <a:cubicBezTo>
                    <a:pt x="23" y="116"/>
                    <a:pt x="23" y="116"/>
                    <a:pt x="23" y="116"/>
                  </a:cubicBezTo>
                  <a:cubicBezTo>
                    <a:pt x="38" y="107"/>
                    <a:pt x="38" y="107"/>
                    <a:pt x="38" y="107"/>
                  </a:cubicBezTo>
                  <a:cubicBezTo>
                    <a:pt x="43" y="101"/>
                    <a:pt x="43" y="101"/>
                    <a:pt x="43" y="101"/>
                  </a:cubicBezTo>
                  <a:cubicBezTo>
                    <a:pt x="42" y="100"/>
                    <a:pt x="42" y="100"/>
                    <a:pt x="42" y="100"/>
                  </a:cubicBezTo>
                  <a:cubicBezTo>
                    <a:pt x="62" y="79"/>
                    <a:pt x="62" y="79"/>
                    <a:pt x="62" y="79"/>
                  </a:cubicBezTo>
                  <a:cubicBezTo>
                    <a:pt x="98" y="114"/>
                    <a:pt x="98" y="114"/>
                    <a:pt x="98" y="114"/>
                  </a:cubicBezTo>
                  <a:cubicBezTo>
                    <a:pt x="100" y="117"/>
                    <a:pt x="103" y="118"/>
                    <a:pt x="106" y="118"/>
                  </a:cubicBezTo>
                  <a:cubicBezTo>
                    <a:pt x="110" y="118"/>
                    <a:pt x="113" y="117"/>
                    <a:pt x="115" y="114"/>
                  </a:cubicBezTo>
                  <a:cubicBezTo>
                    <a:pt x="120" y="110"/>
                    <a:pt x="120" y="102"/>
                    <a:pt x="115" y="97"/>
                  </a:cubicBezTo>
                  <a:cubicBezTo>
                    <a:pt x="80" y="62"/>
                    <a:pt x="80" y="62"/>
                    <a:pt x="80" y="62"/>
                  </a:cubicBezTo>
                  <a:cubicBezTo>
                    <a:pt x="87" y="55"/>
                    <a:pt x="87" y="55"/>
                    <a:pt x="87" y="55"/>
                  </a:cubicBezTo>
                  <a:cubicBezTo>
                    <a:pt x="90" y="58"/>
                    <a:pt x="90" y="58"/>
                    <a:pt x="90" y="58"/>
                  </a:cubicBezTo>
                  <a:cubicBezTo>
                    <a:pt x="92" y="56"/>
                    <a:pt x="95" y="56"/>
                    <a:pt x="97" y="56"/>
                  </a:cubicBezTo>
                  <a:cubicBezTo>
                    <a:pt x="127" y="26"/>
                    <a:pt x="127" y="26"/>
                    <a:pt x="127" y="26"/>
                  </a:cubicBezTo>
                  <a:cubicBezTo>
                    <a:pt x="128" y="25"/>
                    <a:pt x="128" y="25"/>
                    <a:pt x="128" y="25"/>
                  </a:cubicBezTo>
                  <a:cubicBezTo>
                    <a:pt x="128" y="25"/>
                    <a:pt x="128" y="25"/>
                    <a:pt x="128" y="25"/>
                  </a:cubicBezTo>
                  <a:cubicBezTo>
                    <a:pt x="128" y="25"/>
                    <a:pt x="129" y="24"/>
                    <a:pt x="129" y="23"/>
                  </a:cubicBezTo>
                  <a:cubicBezTo>
                    <a:pt x="130" y="23"/>
                    <a:pt x="131" y="23"/>
                    <a:pt x="132" y="22"/>
                  </a:cubicBezTo>
                  <a:cubicBezTo>
                    <a:pt x="134" y="20"/>
                    <a:pt x="134" y="17"/>
                    <a:pt x="132" y="16"/>
                  </a:cubicBezTo>
                  <a:close/>
                  <a:moveTo>
                    <a:pt x="108" y="103"/>
                  </a:moveTo>
                  <a:cubicBezTo>
                    <a:pt x="110" y="103"/>
                    <a:pt x="112" y="105"/>
                    <a:pt x="112" y="108"/>
                  </a:cubicBezTo>
                  <a:cubicBezTo>
                    <a:pt x="112" y="110"/>
                    <a:pt x="110" y="112"/>
                    <a:pt x="108" y="112"/>
                  </a:cubicBezTo>
                  <a:cubicBezTo>
                    <a:pt x="105" y="112"/>
                    <a:pt x="103" y="110"/>
                    <a:pt x="103" y="108"/>
                  </a:cubicBezTo>
                  <a:cubicBezTo>
                    <a:pt x="103" y="105"/>
                    <a:pt x="105" y="103"/>
                    <a:pt x="108" y="103"/>
                  </a:cubicBezTo>
                  <a:close/>
                  <a:moveTo>
                    <a:pt x="90" y="41"/>
                  </a:moveTo>
                  <a:cubicBezTo>
                    <a:pt x="88" y="39"/>
                    <a:pt x="88" y="39"/>
                    <a:pt x="88" y="39"/>
                  </a:cubicBezTo>
                  <a:cubicBezTo>
                    <a:pt x="111" y="16"/>
                    <a:pt x="111" y="16"/>
                    <a:pt x="111" y="16"/>
                  </a:cubicBezTo>
                  <a:cubicBezTo>
                    <a:pt x="113" y="18"/>
                    <a:pt x="113" y="18"/>
                    <a:pt x="113" y="18"/>
                  </a:cubicBezTo>
                  <a:lnTo>
                    <a:pt x="90" y="41"/>
                  </a:lnTo>
                  <a:close/>
                  <a:moveTo>
                    <a:pt x="98" y="48"/>
                  </a:moveTo>
                  <a:cubicBezTo>
                    <a:pt x="96" y="46"/>
                    <a:pt x="96" y="46"/>
                    <a:pt x="96" y="46"/>
                  </a:cubicBezTo>
                  <a:cubicBezTo>
                    <a:pt x="118" y="23"/>
                    <a:pt x="118" y="23"/>
                    <a:pt x="118" y="23"/>
                  </a:cubicBezTo>
                  <a:cubicBezTo>
                    <a:pt x="120" y="25"/>
                    <a:pt x="120" y="25"/>
                    <a:pt x="120" y="25"/>
                  </a:cubicBezTo>
                  <a:lnTo>
                    <a:pt x="98" y="48"/>
                  </a:ln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88" name="Freeform 6"/>
            <p:cNvSpPr/>
            <p:nvPr/>
          </p:nvSpPr>
          <p:spPr bwMode="auto">
            <a:xfrm>
              <a:off x="1929990" y="1839096"/>
              <a:ext cx="2605278" cy="1196795"/>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E25E0E"/>
              </a:solidFill>
            </a:ln>
          </p:spPr>
          <p:txBody>
            <a:bodyPr vert="horz" wrap="square" lIns="91440" tIns="45720" rIns="91440" bIns="45720" numCol="1" anchor="t" anchorCtr="false" compatLnSpc="true"/>
            <a:lstStyle/>
            <a:p>
              <a:endParaRPr lang="en-US" sz="2400"/>
            </a:p>
          </p:txBody>
        </p:sp>
        <p:sp>
          <p:nvSpPr>
            <p:cNvPr id="89" name="Freeform 6"/>
            <p:cNvSpPr/>
            <p:nvPr/>
          </p:nvSpPr>
          <p:spPr bwMode="auto">
            <a:xfrm>
              <a:off x="1235542" y="3376169"/>
              <a:ext cx="2605278" cy="1220537"/>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90" name="Freeform 6"/>
            <p:cNvSpPr/>
            <p:nvPr/>
          </p:nvSpPr>
          <p:spPr bwMode="auto">
            <a:xfrm>
              <a:off x="1883947" y="4884615"/>
              <a:ext cx="2605278" cy="1220537"/>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E25E0E"/>
              </a:solidFill>
            </a:ln>
          </p:spPr>
          <p:txBody>
            <a:bodyPr vert="horz" wrap="square" lIns="91440" tIns="45720" rIns="91440" bIns="45720" numCol="1" anchor="t" anchorCtr="false" compatLnSpc="true"/>
            <a:lstStyle/>
            <a:p>
              <a:endParaRPr lang="en-US" sz="2400"/>
            </a:p>
          </p:txBody>
        </p:sp>
        <p:sp>
          <p:nvSpPr>
            <p:cNvPr id="91" name="Freeform 6"/>
            <p:cNvSpPr/>
            <p:nvPr/>
          </p:nvSpPr>
          <p:spPr bwMode="auto">
            <a:xfrm flipH="true">
              <a:off x="8069591" y="1839096"/>
              <a:ext cx="2605278" cy="1196795"/>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E25E0E"/>
              </a:solidFill>
            </a:ln>
          </p:spPr>
          <p:txBody>
            <a:bodyPr vert="horz" wrap="square" lIns="91440" tIns="45720" rIns="91440" bIns="45720" numCol="1" anchor="t" anchorCtr="false" compatLnSpc="true"/>
            <a:lstStyle/>
            <a:p>
              <a:endParaRPr lang="en-US" sz="2400"/>
            </a:p>
          </p:txBody>
        </p:sp>
        <p:sp>
          <p:nvSpPr>
            <p:cNvPr id="92" name="Freeform 6"/>
            <p:cNvSpPr/>
            <p:nvPr/>
          </p:nvSpPr>
          <p:spPr bwMode="auto">
            <a:xfrm flipH="true">
              <a:off x="8017812" y="3977148"/>
              <a:ext cx="2605278" cy="1220537"/>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94" name="Text Box 10"/>
            <p:cNvSpPr txBox="true">
              <a:spLocks noChangeArrowheads="true"/>
            </p:cNvSpPr>
            <p:nvPr/>
          </p:nvSpPr>
          <p:spPr bwMode="auto">
            <a:xfrm>
              <a:off x="8415970" y="2157322"/>
              <a:ext cx="2228166" cy="538609"/>
            </a:xfrm>
            <a:prstGeom prst="rect">
              <a:avLst/>
            </a:prstGeom>
            <a:noFill/>
            <a:ln w="9525">
              <a:noFill/>
              <a:miter lim="800000"/>
            </a:ln>
          </p:spPr>
          <p:txBody>
            <a:bodyPr wrap="square" lIns="45720" tIns="22860" rIns="45720" bIns="22860" anchor="ctr">
              <a:spAutoFit/>
            </a:bodyPr>
            <a:lstStyle/>
            <a:p>
              <a:pPr defTabSz="1088390"/>
              <a:r>
                <a:rPr lang="zh-CN" altLang="en-US" sz="1600" b="1" dirty="0">
                  <a:solidFill>
                    <a:schemeClr val="bg1">
                      <a:lumMod val="85000"/>
                    </a:schemeClr>
                  </a:solidFill>
                  <a:latin typeface="微软雅黑" pitchFamily="34" charset="-122"/>
                  <a:ea typeface="微软雅黑" pitchFamily="34" charset="-122"/>
                  <a:cs typeface="Open Sans" pitchFamily="34" charset="0"/>
                </a:rPr>
                <a:t>持续改善义务教育学校办学条件</a:t>
              </a:r>
              <a:endParaRPr lang="en-US" sz="1200" dirty="0">
                <a:solidFill>
                  <a:schemeClr val="bg1">
                    <a:lumMod val="85000"/>
                  </a:schemeClr>
                </a:solidFill>
                <a:latin typeface="微软雅黑" pitchFamily="34" charset="-122"/>
                <a:ea typeface="微软雅黑" pitchFamily="34" charset="-122"/>
                <a:cs typeface="Open Sans" pitchFamily="34" charset="0"/>
              </a:endParaRPr>
            </a:p>
          </p:txBody>
        </p:sp>
        <p:sp>
          <p:nvSpPr>
            <p:cNvPr id="96" name="Text Box 10"/>
            <p:cNvSpPr txBox="true">
              <a:spLocks noChangeArrowheads="true"/>
            </p:cNvSpPr>
            <p:nvPr/>
          </p:nvSpPr>
          <p:spPr bwMode="auto">
            <a:xfrm>
              <a:off x="2072503" y="5117176"/>
              <a:ext cx="2228166" cy="784830"/>
            </a:xfrm>
            <a:prstGeom prst="rect">
              <a:avLst/>
            </a:prstGeom>
            <a:noFill/>
            <a:ln w="9525">
              <a:noFill/>
              <a:miter lim="800000"/>
            </a:ln>
          </p:spPr>
          <p:txBody>
            <a:bodyPr wrap="square" lIns="45720" tIns="22860" rIns="45720" bIns="22860">
              <a:spAutoFit/>
            </a:bodyPr>
            <a:lstStyle/>
            <a:p>
              <a:pPr defTabSz="1088390"/>
              <a:r>
                <a:rPr lang="zh-CN" altLang="en-US" sz="1600" b="1" dirty="0">
                  <a:solidFill>
                    <a:schemeClr val="bg1">
                      <a:lumMod val="85000"/>
                    </a:schemeClr>
                  </a:solidFill>
                  <a:latin typeface="微软雅黑" pitchFamily="34" charset="-122"/>
                  <a:ea typeface="微软雅黑" pitchFamily="34" charset="-122"/>
                  <a:cs typeface="Open Sans" pitchFamily="34" charset="0"/>
                </a:rPr>
                <a:t>多渠道扩充学前教育学位，不断增加公办幼儿园学位</a:t>
              </a:r>
              <a:endParaRPr lang="en-US" sz="1200" dirty="0">
                <a:solidFill>
                  <a:schemeClr val="bg1">
                    <a:lumMod val="85000"/>
                  </a:schemeClr>
                </a:solidFill>
                <a:latin typeface="微软雅黑" pitchFamily="34" charset="-122"/>
                <a:ea typeface="微软雅黑" pitchFamily="34" charset="-122"/>
                <a:cs typeface="Open Sans" pitchFamily="34" charset="0"/>
              </a:endParaRPr>
            </a:p>
          </p:txBody>
        </p:sp>
        <p:sp>
          <p:nvSpPr>
            <p:cNvPr id="97" name="Text Box 10"/>
            <p:cNvSpPr txBox="true">
              <a:spLocks noChangeArrowheads="true"/>
            </p:cNvSpPr>
            <p:nvPr/>
          </p:nvSpPr>
          <p:spPr bwMode="auto">
            <a:xfrm>
              <a:off x="2092757" y="2134994"/>
              <a:ext cx="2228166" cy="600164"/>
            </a:xfrm>
            <a:prstGeom prst="rect">
              <a:avLst/>
            </a:prstGeom>
            <a:noFill/>
            <a:ln w="9525">
              <a:noFill/>
              <a:miter lim="800000"/>
            </a:ln>
          </p:spPr>
          <p:txBody>
            <a:bodyPr wrap="square" lIns="45720" tIns="22860" rIns="45720" bIns="22860">
              <a:spAutoFit/>
            </a:bodyPr>
            <a:lstStyle/>
            <a:p>
              <a:pPr defTabSz="1088390"/>
              <a:r>
                <a:rPr lang="zh-CN" altLang="en-US" b="1" dirty="0">
                  <a:solidFill>
                    <a:schemeClr val="bg1">
                      <a:lumMod val="85000"/>
                    </a:schemeClr>
                  </a:solidFill>
                  <a:latin typeface="微软雅黑" pitchFamily="34" charset="-122"/>
                  <a:ea typeface="微软雅黑" pitchFamily="34" charset="-122"/>
                  <a:cs typeface="Open Sans" pitchFamily="34" charset="0"/>
                </a:rPr>
                <a:t>完善教育规划布局，优化中小学整体布局</a:t>
              </a:r>
              <a:r>
                <a:rPr lang="en-US" sz="1400" b="1" dirty="0">
                  <a:solidFill>
                    <a:schemeClr val="bg1">
                      <a:lumMod val="85000"/>
                    </a:schemeClr>
                  </a:solidFill>
                  <a:latin typeface="微软雅黑" pitchFamily="34" charset="-122"/>
                  <a:ea typeface="微软雅黑" pitchFamily="34" charset="-122"/>
                  <a:cs typeface="Open Sans" pitchFamily="34" charset="0"/>
                </a:rPr>
                <a:t> </a:t>
              </a:r>
              <a:endParaRPr lang="en-US" sz="1400" b="1" dirty="0">
                <a:solidFill>
                  <a:schemeClr val="bg1">
                    <a:lumMod val="85000"/>
                  </a:schemeClr>
                </a:solidFill>
                <a:latin typeface="微软雅黑" pitchFamily="34" charset="-122"/>
                <a:ea typeface="微软雅黑" pitchFamily="34" charset="-122"/>
                <a:cs typeface="Open Sans" pitchFamily="34" charset="0"/>
              </a:endParaRPr>
            </a:p>
          </p:txBody>
        </p:sp>
        <p:sp>
          <p:nvSpPr>
            <p:cNvPr id="98" name="Text Box 10"/>
            <p:cNvSpPr txBox="true">
              <a:spLocks noChangeArrowheads="true"/>
            </p:cNvSpPr>
            <p:nvPr/>
          </p:nvSpPr>
          <p:spPr bwMode="auto">
            <a:xfrm>
              <a:off x="1405837" y="3435819"/>
              <a:ext cx="2228166" cy="956800"/>
            </a:xfrm>
            <a:prstGeom prst="rect">
              <a:avLst/>
            </a:prstGeom>
            <a:noFill/>
            <a:ln w="9525">
              <a:noFill/>
              <a:miter lim="800000"/>
            </a:ln>
          </p:spPr>
          <p:txBody>
            <a:bodyPr wrap="square" lIns="45720" tIns="22860" rIns="45720" bIns="22860" anchor="ctr">
              <a:spAutoFit/>
            </a:bodyPr>
            <a:lstStyle/>
            <a:p>
              <a:pPr algn="ctr" defTabSz="1088390">
                <a:lnSpc>
                  <a:spcPct val="200000"/>
                </a:lnSpc>
              </a:pPr>
              <a:r>
                <a:rPr lang="zh-CN" altLang="en-US" sz="1600" b="1" dirty="0">
                  <a:solidFill>
                    <a:schemeClr val="bg1"/>
                  </a:solidFill>
                  <a:latin typeface="微软雅黑" pitchFamily="34" charset="-122"/>
                  <a:ea typeface="微软雅黑" pitchFamily="34" charset="-122"/>
                  <a:cs typeface="Open Sans" pitchFamily="34" charset="0"/>
                </a:rPr>
                <a:t>落实教育设施建设任务，不断增加中小学学位</a:t>
              </a:r>
              <a:endParaRPr lang="en-US" sz="1200" dirty="0">
                <a:solidFill>
                  <a:schemeClr val="bg1"/>
                </a:solidFill>
                <a:latin typeface="微软雅黑" pitchFamily="34" charset="-122"/>
                <a:ea typeface="微软雅黑" pitchFamily="34" charset="-122"/>
                <a:cs typeface="Open Sans" pitchFamily="34" charset="0"/>
              </a:endParaRPr>
            </a:p>
          </p:txBody>
        </p:sp>
        <p:sp>
          <p:nvSpPr>
            <p:cNvPr id="99" name="Text Box 10"/>
            <p:cNvSpPr txBox="true">
              <a:spLocks noChangeArrowheads="true"/>
            </p:cNvSpPr>
            <p:nvPr/>
          </p:nvSpPr>
          <p:spPr bwMode="auto">
            <a:xfrm>
              <a:off x="8394924" y="4255215"/>
              <a:ext cx="2228166" cy="4676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600" b="1" dirty="0">
                  <a:solidFill>
                    <a:schemeClr val="bg1"/>
                  </a:solidFill>
                  <a:latin typeface="Open Sans" pitchFamily="34" charset="0"/>
                  <a:ea typeface="Open Sans" pitchFamily="34" charset="0"/>
                  <a:cs typeface="Open Sans" pitchFamily="34" charset="0"/>
                </a:rPr>
                <a:t>完成校园消防设施改造</a:t>
              </a:r>
              <a:endParaRPr lang="en-US" sz="1200" dirty="0">
                <a:solidFill>
                  <a:schemeClr val="bg1"/>
                </a:solidFill>
                <a:latin typeface="Open Sans" pitchFamily="34" charset="0"/>
                <a:ea typeface="Open Sans" pitchFamily="34" charset="0"/>
                <a:cs typeface="Open Sans"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fade">
                                      <p:cBhvr>
                                        <p:cTn id="11" dur="1000"/>
                                        <p:tgtEl>
                                          <p:spTgt spid="101"/>
                                        </p:tgtEl>
                                      </p:cBhvr>
                                    </p:animEffect>
                                    <p:anim calcmode="lin" valueType="num">
                                      <p:cBhvr>
                                        <p:cTn id="12" dur="1000" fill="hold"/>
                                        <p:tgtEl>
                                          <p:spTgt spid="101"/>
                                        </p:tgtEl>
                                        <p:attrNameLst>
                                          <p:attrName>ppt_x</p:attrName>
                                        </p:attrNameLst>
                                      </p:cBhvr>
                                      <p:tavLst>
                                        <p:tav tm="0">
                                          <p:val>
                                            <p:strVal val="#ppt_x"/>
                                          </p:val>
                                        </p:tav>
                                        <p:tav tm="100000">
                                          <p:val>
                                            <p:strVal val="#ppt_x"/>
                                          </p:val>
                                        </p:tav>
                                      </p:tavLst>
                                    </p:anim>
                                    <p:anim calcmode="lin" valueType="num">
                                      <p:cBhvr>
                                        <p:cTn id="13"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28072"/>
            <a:ext cx="12190413" cy="718527"/>
            <a:chOff x="0" y="428072"/>
            <a:chExt cx="12190413" cy="718527"/>
          </a:xfrm>
        </p:grpSpPr>
        <p:sp>
          <p:nvSpPr>
            <p:cNvPr id="32" name="9"/>
            <p:cNvSpPr txBox="true"/>
            <p:nvPr/>
          </p:nvSpPr>
          <p:spPr>
            <a:xfrm>
              <a:off x="1883947" y="428072"/>
              <a:ext cx="8790922" cy="430887"/>
            </a:xfrm>
            <a:prstGeom prst="rect">
              <a:avLst/>
            </a:prstGeom>
            <a:noFill/>
          </p:spPr>
          <p:txBody>
            <a:bodyPr wrap="square" lIns="0" tIns="0" rIns="0" bIns="0" rtlCol="0">
              <a:spAutoFit/>
            </a:bodyPr>
            <a:lstStyle/>
            <a:p>
              <a:pPr marL="0" lvl="1" algn="ctr"/>
              <a:r>
                <a:rPr lang="zh-CN" altLang="en-US" sz="2800" b="1" dirty="0">
                  <a:solidFill>
                    <a:schemeClr val="bg1">
                      <a:lumMod val="85000"/>
                    </a:schemeClr>
                  </a:solidFill>
                  <a:latin typeface="微软雅黑" pitchFamily="34" charset="-122"/>
                  <a:ea typeface="微软雅黑" pitchFamily="34" charset="-122"/>
                </a:rPr>
                <a:t>第二项为增加优质教育资源，实现高位均衡</a:t>
              </a:r>
              <a:endParaRPr lang="zh-CN" altLang="en-US" sz="2800" b="1" dirty="0">
                <a:solidFill>
                  <a:schemeClr val="bg1">
                    <a:lumMod val="85000"/>
                  </a:schemeClr>
                </a:solidFill>
                <a:latin typeface="微软雅黑" pitchFamily="34" charset="-122"/>
                <a:ea typeface="微软雅黑" pitchFamily="34" charset="-122"/>
              </a:endParaRPr>
            </a:p>
          </p:txBody>
        </p:sp>
        <p:sp>
          <p:nvSpPr>
            <p:cNvPr id="2" name="矩形 1"/>
            <p:cNvSpPr/>
            <p:nvPr/>
          </p:nvSpPr>
          <p:spPr>
            <a:xfrm>
              <a:off x="0" y="1095771"/>
              <a:ext cx="12190413" cy="50828"/>
            </a:xfrm>
            <a:prstGeom prst="rect">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1929990" y="1571998"/>
            <a:ext cx="8744879" cy="4792340"/>
            <a:chOff x="1929990" y="1571998"/>
            <a:chExt cx="8744879" cy="4792340"/>
          </a:xfrm>
        </p:grpSpPr>
        <p:sp>
          <p:nvSpPr>
            <p:cNvPr id="5" name="Freeform 10"/>
            <p:cNvSpPr>
              <a:spLocks noEditPoints="true"/>
            </p:cNvSpPr>
            <p:nvPr/>
          </p:nvSpPr>
          <p:spPr bwMode="auto">
            <a:xfrm>
              <a:off x="5721008" y="1571998"/>
              <a:ext cx="1375920" cy="137884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6" name="Freeform 10"/>
            <p:cNvSpPr>
              <a:spLocks noEditPoints="true"/>
            </p:cNvSpPr>
            <p:nvPr/>
          </p:nvSpPr>
          <p:spPr bwMode="auto">
            <a:xfrm>
              <a:off x="6028486" y="2890943"/>
              <a:ext cx="1375920" cy="137884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7" name="Freeform 10"/>
            <p:cNvSpPr>
              <a:spLocks noEditPoints="true"/>
            </p:cNvSpPr>
            <p:nvPr/>
          </p:nvSpPr>
          <p:spPr bwMode="auto">
            <a:xfrm>
              <a:off x="4858985" y="2616983"/>
              <a:ext cx="1259273" cy="126194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8" name="Freeform 10"/>
            <p:cNvSpPr>
              <a:spLocks noEditPoints="true"/>
            </p:cNvSpPr>
            <p:nvPr/>
          </p:nvSpPr>
          <p:spPr bwMode="auto">
            <a:xfrm>
              <a:off x="5535538" y="4097483"/>
              <a:ext cx="998204" cy="1000320"/>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9" name="Freeform 10"/>
            <p:cNvSpPr>
              <a:spLocks noEditPoints="true"/>
            </p:cNvSpPr>
            <p:nvPr/>
          </p:nvSpPr>
          <p:spPr bwMode="auto">
            <a:xfrm>
              <a:off x="5221904" y="2072157"/>
              <a:ext cx="499102" cy="500163"/>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0" name="Freeform 11"/>
            <p:cNvSpPr>
              <a:spLocks noEditPoints="true"/>
            </p:cNvSpPr>
            <p:nvPr/>
          </p:nvSpPr>
          <p:spPr bwMode="auto">
            <a:xfrm>
              <a:off x="7004119" y="2489004"/>
              <a:ext cx="574609" cy="575829"/>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1" name="Freeform 12"/>
            <p:cNvSpPr>
              <a:spLocks noEditPoints="true"/>
            </p:cNvSpPr>
            <p:nvPr/>
          </p:nvSpPr>
          <p:spPr bwMode="auto">
            <a:xfrm>
              <a:off x="7345768" y="3064834"/>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2" name="Freeform 14"/>
            <p:cNvSpPr>
              <a:spLocks noEditPoints="true"/>
            </p:cNvSpPr>
            <p:nvPr/>
          </p:nvSpPr>
          <p:spPr bwMode="auto">
            <a:xfrm>
              <a:off x="7135694" y="2142095"/>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3" name="Freeform 15"/>
            <p:cNvSpPr>
              <a:spLocks noEditPoints="true"/>
            </p:cNvSpPr>
            <p:nvPr/>
          </p:nvSpPr>
          <p:spPr bwMode="auto">
            <a:xfrm>
              <a:off x="4923970" y="2404342"/>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4" name="Freeform 16"/>
            <p:cNvSpPr>
              <a:spLocks noEditPoints="true"/>
            </p:cNvSpPr>
            <p:nvPr/>
          </p:nvSpPr>
          <p:spPr bwMode="auto">
            <a:xfrm>
              <a:off x="5488620" y="1783163"/>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5" name="Freeform 17"/>
            <p:cNvSpPr>
              <a:spLocks noEditPoints="true"/>
            </p:cNvSpPr>
            <p:nvPr/>
          </p:nvSpPr>
          <p:spPr bwMode="auto">
            <a:xfrm>
              <a:off x="5764609" y="3798917"/>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6" name="Freeform 18"/>
            <p:cNvSpPr>
              <a:spLocks noEditPoints="true"/>
            </p:cNvSpPr>
            <p:nvPr/>
          </p:nvSpPr>
          <p:spPr bwMode="auto">
            <a:xfrm>
              <a:off x="5440105" y="3948200"/>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7" name="Freeform 19"/>
            <p:cNvSpPr>
              <a:spLocks noEditPoints="true"/>
            </p:cNvSpPr>
            <p:nvPr/>
          </p:nvSpPr>
          <p:spPr bwMode="auto">
            <a:xfrm>
              <a:off x="6533741" y="4314856"/>
              <a:ext cx="470379" cy="471377"/>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8" name="Freeform 20"/>
            <p:cNvSpPr>
              <a:spLocks noEditPoints="true"/>
            </p:cNvSpPr>
            <p:nvPr/>
          </p:nvSpPr>
          <p:spPr bwMode="auto">
            <a:xfrm>
              <a:off x="6470994" y="4786233"/>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9" name="Freeform 11"/>
            <p:cNvSpPr/>
            <p:nvPr/>
          </p:nvSpPr>
          <p:spPr bwMode="auto">
            <a:xfrm>
              <a:off x="5344178" y="192005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0" name="Freeform 11"/>
            <p:cNvSpPr/>
            <p:nvPr/>
          </p:nvSpPr>
          <p:spPr bwMode="auto">
            <a:xfrm>
              <a:off x="5730127" y="171471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1" name="Freeform 11"/>
            <p:cNvSpPr/>
            <p:nvPr/>
          </p:nvSpPr>
          <p:spPr bwMode="auto">
            <a:xfrm>
              <a:off x="7096928" y="2013285"/>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2" name="Freeform 11"/>
            <p:cNvSpPr/>
            <p:nvPr/>
          </p:nvSpPr>
          <p:spPr bwMode="auto">
            <a:xfrm>
              <a:off x="6118258" y="2927943"/>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3" name="Freeform 11"/>
            <p:cNvSpPr/>
            <p:nvPr/>
          </p:nvSpPr>
          <p:spPr bwMode="auto">
            <a:xfrm>
              <a:off x="5642745" y="250387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4" name="Freeform 11"/>
            <p:cNvSpPr/>
            <p:nvPr/>
          </p:nvSpPr>
          <p:spPr bwMode="auto">
            <a:xfrm>
              <a:off x="6848310" y="275978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5" name="Freeform 11"/>
            <p:cNvSpPr/>
            <p:nvPr/>
          </p:nvSpPr>
          <p:spPr bwMode="auto">
            <a:xfrm>
              <a:off x="7067984" y="2372217"/>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6" name="Freeform 11"/>
            <p:cNvSpPr/>
            <p:nvPr/>
          </p:nvSpPr>
          <p:spPr bwMode="auto">
            <a:xfrm>
              <a:off x="5072936" y="2253793"/>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7" name="Freeform 11"/>
            <p:cNvSpPr/>
            <p:nvPr/>
          </p:nvSpPr>
          <p:spPr bwMode="auto">
            <a:xfrm>
              <a:off x="4898536" y="2690090"/>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8" name="Freeform 11"/>
            <p:cNvSpPr/>
            <p:nvPr/>
          </p:nvSpPr>
          <p:spPr bwMode="auto">
            <a:xfrm>
              <a:off x="5208357" y="250387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9" name="Freeform 11"/>
            <p:cNvSpPr/>
            <p:nvPr/>
          </p:nvSpPr>
          <p:spPr bwMode="auto">
            <a:xfrm>
              <a:off x="7404191" y="2372217"/>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0" name="Freeform 11"/>
            <p:cNvSpPr/>
            <p:nvPr/>
          </p:nvSpPr>
          <p:spPr bwMode="auto">
            <a:xfrm>
              <a:off x="7407124" y="3370402"/>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1" name="Freeform 11"/>
            <p:cNvSpPr/>
            <p:nvPr/>
          </p:nvSpPr>
          <p:spPr bwMode="auto">
            <a:xfrm>
              <a:off x="7511017" y="295083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3" name="Freeform 11"/>
            <p:cNvSpPr/>
            <p:nvPr/>
          </p:nvSpPr>
          <p:spPr bwMode="auto">
            <a:xfrm>
              <a:off x="5343563" y="3879755"/>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4" name="Freeform 11"/>
            <p:cNvSpPr/>
            <p:nvPr/>
          </p:nvSpPr>
          <p:spPr bwMode="auto">
            <a:xfrm>
              <a:off x="5471455" y="4246410"/>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5" name="Freeform 11"/>
            <p:cNvSpPr/>
            <p:nvPr/>
          </p:nvSpPr>
          <p:spPr bwMode="auto">
            <a:xfrm>
              <a:off x="6341257" y="494790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6" name="Freeform 11"/>
            <p:cNvSpPr/>
            <p:nvPr/>
          </p:nvSpPr>
          <p:spPr bwMode="auto">
            <a:xfrm>
              <a:off x="6478723" y="4261858"/>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7" name="Freeform 11"/>
            <p:cNvSpPr/>
            <p:nvPr/>
          </p:nvSpPr>
          <p:spPr bwMode="auto">
            <a:xfrm>
              <a:off x="6932563" y="426978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8" name="Freeform 11"/>
            <p:cNvSpPr/>
            <p:nvPr/>
          </p:nvSpPr>
          <p:spPr bwMode="auto">
            <a:xfrm>
              <a:off x="6772230" y="477419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9" name="Freeform 11"/>
            <p:cNvSpPr/>
            <p:nvPr/>
          </p:nvSpPr>
          <p:spPr bwMode="auto">
            <a:xfrm>
              <a:off x="7053851" y="4174952"/>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40" name="Freeform 11"/>
            <p:cNvSpPr/>
            <p:nvPr/>
          </p:nvSpPr>
          <p:spPr bwMode="auto">
            <a:xfrm>
              <a:off x="7013962" y="4413653"/>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grpSp>
          <p:nvGrpSpPr>
            <p:cNvPr id="41" name="Group 42"/>
            <p:cNvGrpSpPr/>
            <p:nvPr/>
          </p:nvGrpSpPr>
          <p:grpSpPr>
            <a:xfrm>
              <a:off x="5746186" y="5154802"/>
              <a:ext cx="1102125" cy="1209536"/>
              <a:chOff x="3721102" y="3890965"/>
              <a:chExt cx="749300" cy="822325"/>
            </a:xfrm>
            <a:solidFill>
              <a:srgbClr val="E25E0E"/>
            </a:solidFill>
          </p:grpSpPr>
          <p:sp>
            <p:nvSpPr>
              <p:cNvPr id="42" name="Freeform 43"/>
              <p:cNvSpPr/>
              <p:nvPr/>
            </p:nvSpPr>
            <p:spPr bwMode="auto">
              <a:xfrm>
                <a:off x="3746502" y="4470403"/>
                <a:ext cx="698500" cy="66675"/>
              </a:xfrm>
              <a:custGeom>
                <a:avLst/>
                <a:gdLst>
                  <a:gd name="T0" fmla="*/ 11 w 226"/>
                  <a:gd name="T1" fmla="*/ 22 h 22"/>
                  <a:gd name="T2" fmla="*/ 215 w 226"/>
                  <a:gd name="T3" fmla="*/ 22 h 22"/>
                  <a:gd name="T4" fmla="*/ 226 w 226"/>
                  <a:gd name="T5" fmla="*/ 0 h 22"/>
                  <a:gd name="T6" fmla="*/ 0 w 226"/>
                  <a:gd name="T7" fmla="*/ 0 h 22"/>
                  <a:gd name="T8" fmla="*/ 11 w 226"/>
                  <a:gd name="T9" fmla="*/ 22 h 22"/>
                </a:gdLst>
                <a:ahLst/>
                <a:cxnLst>
                  <a:cxn ang="0">
                    <a:pos x="T0" y="T1"/>
                  </a:cxn>
                  <a:cxn ang="0">
                    <a:pos x="T2" y="T3"/>
                  </a:cxn>
                  <a:cxn ang="0">
                    <a:pos x="T4" y="T5"/>
                  </a:cxn>
                  <a:cxn ang="0">
                    <a:pos x="T6" y="T7"/>
                  </a:cxn>
                  <a:cxn ang="0">
                    <a:pos x="T8" y="T9"/>
                  </a:cxn>
                </a:cxnLst>
                <a:rect l="0" t="0" r="r" b="b"/>
                <a:pathLst>
                  <a:path w="226" h="22">
                    <a:moveTo>
                      <a:pt x="11" y="22"/>
                    </a:moveTo>
                    <a:cubicBezTo>
                      <a:pt x="215" y="22"/>
                      <a:pt x="215" y="22"/>
                      <a:pt x="215" y="22"/>
                    </a:cubicBezTo>
                    <a:cubicBezTo>
                      <a:pt x="220" y="15"/>
                      <a:pt x="223" y="8"/>
                      <a:pt x="226" y="0"/>
                    </a:cubicBezTo>
                    <a:cubicBezTo>
                      <a:pt x="0" y="0"/>
                      <a:pt x="0" y="0"/>
                      <a:pt x="0" y="0"/>
                    </a:cubicBezTo>
                    <a:cubicBezTo>
                      <a:pt x="3" y="8"/>
                      <a:pt x="7" y="15"/>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3" name="Freeform 44"/>
              <p:cNvSpPr/>
              <p:nvPr/>
            </p:nvSpPr>
            <p:spPr bwMode="auto">
              <a:xfrm>
                <a:off x="3835402" y="4608515"/>
                <a:ext cx="519112" cy="104775"/>
              </a:xfrm>
              <a:custGeom>
                <a:avLst/>
                <a:gdLst>
                  <a:gd name="T0" fmla="*/ 84 w 168"/>
                  <a:gd name="T1" fmla="*/ 34 h 34"/>
                  <a:gd name="T2" fmla="*/ 168 w 168"/>
                  <a:gd name="T3" fmla="*/ 0 h 34"/>
                  <a:gd name="T4" fmla="*/ 0 w 168"/>
                  <a:gd name="T5" fmla="*/ 0 h 34"/>
                  <a:gd name="T6" fmla="*/ 84 w 168"/>
                  <a:gd name="T7" fmla="*/ 34 h 34"/>
                </a:gdLst>
                <a:ahLst/>
                <a:cxnLst>
                  <a:cxn ang="0">
                    <a:pos x="T0" y="T1"/>
                  </a:cxn>
                  <a:cxn ang="0">
                    <a:pos x="T2" y="T3"/>
                  </a:cxn>
                  <a:cxn ang="0">
                    <a:pos x="T4" y="T5"/>
                  </a:cxn>
                  <a:cxn ang="0">
                    <a:pos x="T6" y="T7"/>
                  </a:cxn>
                </a:cxnLst>
                <a:rect l="0" t="0" r="r" b="b"/>
                <a:pathLst>
                  <a:path w="168" h="34">
                    <a:moveTo>
                      <a:pt x="84" y="34"/>
                    </a:moveTo>
                    <a:cubicBezTo>
                      <a:pt x="117" y="34"/>
                      <a:pt x="146" y="21"/>
                      <a:pt x="168" y="0"/>
                    </a:cubicBezTo>
                    <a:cubicBezTo>
                      <a:pt x="0" y="0"/>
                      <a:pt x="0" y="0"/>
                      <a:pt x="0" y="0"/>
                    </a:cubicBezTo>
                    <a:cubicBezTo>
                      <a:pt x="22" y="21"/>
                      <a:pt x="51" y="34"/>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4" name="Freeform 45"/>
              <p:cNvSpPr/>
              <p:nvPr/>
            </p:nvSpPr>
            <p:spPr bwMode="auto">
              <a:xfrm>
                <a:off x="3721102" y="3890965"/>
                <a:ext cx="749300" cy="508000"/>
              </a:xfrm>
              <a:custGeom>
                <a:avLst/>
                <a:gdLst>
                  <a:gd name="T0" fmla="*/ 242 w 242"/>
                  <a:gd name="T1" fmla="*/ 0 h 165"/>
                  <a:gd name="T2" fmla="*/ 0 w 242"/>
                  <a:gd name="T3" fmla="*/ 0 h 165"/>
                  <a:gd name="T4" fmla="*/ 0 w 242"/>
                  <a:gd name="T5" fmla="*/ 146 h 165"/>
                  <a:gd name="T6" fmla="*/ 2 w 242"/>
                  <a:gd name="T7" fmla="*/ 165 h 165"/>
                  <a:gd name="T8" fmla="*/ 240 w 242"/>
                  <a:gd name="T9" fmla="*/ 165 h 165"/>
                  <a:gd name="T10" fmla="*/ 242 w 242"/>
                  <a:gd name="T11" fmla="*/ 146 h 165"/>
                  <a:gd name="T12" fmla="*/ 242 w 242"/>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242" h="165">
                    <a:moveTo>
                      <a:pt x="242" y="0"/>
                    </a:moveTo>
                    <a:cubicBezTo>
                      <a:pt x="0" y="0"/>
                      <a:pt x="0" y="0"/>
                      <a:pt x="0" y="0"/>
                    </a:cubicBezTo>
                    <a:cubicBezTo>
                      <a:pt x="0" y="146"/>
                      <a:pt x="0" y="146"/>
                      <a:pt x="0" y="146"/>
                    </a:cubicBezTo>
                    <a:cubicBezTo>
                      <a:pt x="0" y="153"/>
                      <a:pt x="1" y="159"/>
                      <a:pt x="2" y="165"/>
                    </a:cubicBezTo>
                    <a:cubicBezTo>
                      <a:pt x="240" y="165"/>
                      <a:pt x="240" y="165"/>
                      <a:pt x="240" y="165"/>
                    </a:cubicBezTo>
                    <a:cubicBezTo>
                      <a:pt x="241" y="159"/>
                      <a:pt x="242" y="153"/>
                      <a:pt x="242" y="146"/>
                    </a:cubicBezTo>
                    <a:lnTo>
                      <a:pt x="2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45" name="Group 47"/>
            <p:cNvGrpSpPr/>
            <p:nvPr/>
          </p:nvGrpSpPr>
          <p:grpSpPr>
            <a:xfrm>
              <a:off x="6147209" y="1943778"/>
              <a:ext cx="523516" cy="656408"/>
              <a:chOff x="5106627" y="2260366"/>
              <a:chExt cx="324452" cy="406813"/>
            </a:xfrm>
            <a:solidFill>
              <a:srgbClr val="E25E0E"/>
            </a:solidFill>
          </p:grpSpPr>
          <p:sp>
            <p:nvSpPr>
              <p:cNvPr id="46"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7"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8"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9" name="Oval 83"/>
              <p:cNvSpPr>
                <a:spLocks noChangeArrowheads="true"/>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50" name="Group 52"/>
            <p:cNvGrpSpPr/>
            <p:nvPr/>
          </p:nvGrpSpPr>
          <p:grpSpPr>
            <a:xfrm>
              <a:off x="6452550" y="3275930"/>
              <a:ext cx="483246" cy="628220"/>
              <a:chOff x="6421904" y="4798576"/>
              <a:chExt cx="299494" cy="389342"/>
            </a:xfrm>
            <a:solidFill>
              <a:srgbClr val="E25E0E"/>
            </a:solidFill>
          </p:grpSpPr>
          <p:sp>
            <p:nvSpPr>
              <p:cNvPr id="51"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2"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53" name="Group 55"/>
            <p:cNvGrpSpPr/>
            <p:nvPr/>
          </p:nvGrpSpPr>
          <p:grpSpPr>
            <a:xfrm>
              <a:off x="5204234" y="3007252"/>
              <a:ext cx="520741" cy="512476"/>
              <a:chOff x="1587575" y="2265358"/>
              <a:chExt cx="314468" cy="309477"/>
            </a:xfrm>
            <a:solidFill>
              <a:srgbClr val="E25E0E"/>
            </a:solidFill>
          </p:grpSpPr>
          <p:sp>
            <p:nvSpPr>
              <p:cNvPr id="54" name="Freeform 59"/>
              <p:cNvSpPr>
                <a:spLocks noEditPoints="true"/>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5" name="Oval 60"/>
              <p:cNvSpPr>
                <a:spLocks noChangeArrowheads="true"/>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56" name="Group 58"/>
            <p:cNvGrpSpPr/>
            <p:nvPr/>
          </p:nvGrpSpPr>
          <p:grpSpPr>
            <a:xfrm>
              <a:off x="5721008" y="4374763"/>
              <a:ext cx="603491" cy="445761"/>
              <a:chOff x="2563427" y="3717902"/>
              <a:chExt cx="439257" cy="324452"/>
            </a:xfrm>
            <a:solidFill>
              <a:srgbClr val="E25E0E"/>
            </a:solidFill>
          </p:grpSpPr>
          <p:sp>
            <p:nvSpPr>
              <p:cNvPr id="57"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8"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9"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60" name="Group 62"/>
            <p:cNvGrpSpPr/>
            <p:nvPr/>
          </p:nvGrpSpPr>
          <p:grpSpPr>
            <a:xfrm flipH="true">
              <a:off x="5323123" y="2170676"/>
              <a:ext cx="296664" cy="241403"/>
              <a:chOff x="1550139" y="1314466"/>
              <a:chExt cx="509139" cy="414300"/>
            </a:xfrm>
            <a:solidFill>
              <a:srgbClr val="E25E0E"/>
            </a:solidFill>
          </p:grpSpPr>
          <p:sp>
            <p:nvSpPr>
              <p:cNvPr id="61" name="Freeform 5"/>
              <p:cNvSpPr>
                <a:spLocks noEditPoints="true"/>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3" name="Oval 7"/>
              <p:cNvSpPr>
                <a:spLocks noChangeArrowheads="true"/>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64" name="Group 66"/>
            <p:cNvGrpSpPr/>
            <p:nvPr/>
          </p:nvGrpSpPr>
          <p:grpSpPr>
            <a:xfrm flipH="true">
              <a:off x="7167327" y="2642625"/>
              <a:ext cx="255726" cy="288435"/>
              <a:chOff x="5513440" y="1766202"/>
              <a:chExt cx="429274" cy="484183"/>
            </a:xfrm>
            <a:solidFill>
              <a:srgbClr val="E25E0E"/>
            </a:solidFill>
          </p:grpSpPr>
          <p:sp>
            <p:nvSpPr>
              <p:cNvPr id="65"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6" name="Freeform 148"/>
              <p:cNvSpPr>
                <a:spLocks noEditPoints="true"/>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7"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68" name="Group 78"/>
            <p:cNvGrpSpPr/>
            <p:nvPr/>
          </p:nvGrpSpPr>
          <p:grpSpPr>
            <a:xfrm>
              <a:off x="6694172" y="4437509"/>
              <a:ext cx="180302" cy="226071"/>
              <a:chOff x="5106627" y="2260366"/>
              <a:chExt cx="324452" cy="406813"/>
            </a:xfrm>
            <a:solidFill>
              <a:srgbClr val="E25E0E"/>
            </a:solidFill>
          </p:grpSpPr>
          <p:sp>
            <p:nvSpPr>
              <p:cNvPr id="69"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0"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1"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2" name="Oval 83"/>
              <p:cNvSpPr>
                <a:spLocks noChangeArrowheads="true"/>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73" name="Group 83"/>
            <p:cNvGrpSpPr/>
            <p:nvPr/>
          </p:nvGrpSpPr>
          <p:grpSpPr>
            <a:xfrm flipH="true">
              <a:off x="5514907" y="4037133"/>
              <a:ext cx="148332" cy="120702"/>
              <a:chOff x="1550139" y="1314466"/>
              <a:chExt cx="509139" cy="414300"/>
            </a:xfrm>
            <a:solidFill>
              <a:srgbClr val="E25E0E"/>
            </a:solidFill>
          </p:grpSpPr>
          <p:sp>
            <p:nvSpPr>
              <p:cNvPr id="74" name="Freeform 5"/>
              <p:cNvSpPr>
                <a:spLocks noEditPoints="true"/>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6" name="Oval 7"/>
              <p:cNvSpPr>
                <a:spLocks noChangeArrowheads="true"/>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sp>
          <p:nvSpPr>
            <p:cNvPr id="77" name="Freeform 10"/>
            <p:cNvSpPr>
              <a:spLocks noEditPoints="true"/>
            </p:cNvSpPr>
            <p:nvPr/>
          </p:nvSpPr>
          <p:spPr bwMode="auto">
            <a:xfrm>
              <a:off x="7409740" y="3125842"/>
              <a:ext cx="169991" cy="149403"/>
            </a:xfrm>
            <a:custGeom>
              <a:avLst/>
              <a:gdLst>
                <a:gd name="T0" fmla="*/ 121 w 122"/>
                <a:gd name="T1" fmla="*/ 103 h 107"/>
                <a:gd name="T2" fmla="*/ 63 w 122"/>
                <a:gd name="T3" fmla="*/ 1 h 107"/>
                <a:gd name="T4" fmla="*/ 61 w 122"/>
                <a:gd name="T5" fmla="*/ 0 h 107"/>
                <a:gd name="T6" fmla="*/ 59 w 122"/>
                <a:gd name="T7" fmla="*/ 1 h 107"/>
                <a:gd name="T8" fmla="*/ 1 w 122"/>
                <a:gd name="T9" fmla="*/ 103 h 107"/>
                <a:gd name="T10" fmla="*/ 0 w 122"/>
                <a:gd name="T11" fmla="*/ 105 h 107"/>
                <a:gd name="T12" fmla="*/ 0 w 122"/>
                <a:gd name="T13" fmla="*/ 106 h 107"/>
                <a:gd name="T14" fmla="*/ 3 w 122"/>
                <a:gd name="T15" fmla="*/ 107 h 107"/>
                <a:gd name="T16" fmla="*/ 119 w 122"/>
                <a:gd name="T17" fmla="*/ 107 h 107"/>
                <a:gd name="T18" fmla="*/ 121 w 122"/>
                <a:gd name="T19" fmla="*/ 106 h 107"/>
                <a:gd name="T20" fmla="*/ 121 w 122"/>
                <a:gd name="T21" fmla="*/ 103 h 107"/>
                <a:gd name="T22" fmla="*/ 55 w 122"/>
                <a:gd name="T23" fmla="*/ 38 h 107"/>
                <a:gd name="T24" fmla="*/ 67 w 122"/>
                <a:gd name="T25" fmla="*/ 38 h 107"/>
                <a:gd name="T26" fmla="*/ 67 w 122"/>
                <a:gd name="T27" fmla="*/ 76 h 107"/>
                <a:gd name="T28" fmla="*/ 55 w 122"/>
                <a:gd name="T29" fmla="*/ 76 h 107"/>
                <a:gd name="T30" fmla="*/ 55 w 122"/>
                <a:gd name="T31" fmla="*/ 38 h 107"/>
                <a:gd name="T32" fmla="*/ 61 w 122"/>
                <a:gd name="T33" fmla="*/ 97 h 107"/>
                <a:gd name="T34" fmla="*/ 55 w 122"/>
                <a:gd name="T35" fmla="*/ 91 h 107"/>
                <a:gd name="T36" fmla="*/ 61 w 122"/>
                <a:gd name="T37" fmla="*/ 86 h 107"/>
                <a:gd name="T38" fmla="*/ 67 w 122"/>
                <a:gd name="T39" fmla="*/ 91 h 107"/>
                <a:gd name="T40" fmla="*/ 61 w 122"/>
                <a:gd name="T41" fmla="*/ 9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07">
                  <a:moveTo>
                    <a:pt x="121" y="103"/>
                  </a:moveTo>
                  <a:cubicBezTo>
                    <a:pt x="63" y="1"/>
                    <a:pt x="63" y="1"/>
                    <a:pt x="63" y="1"/>
                  </a:cubicBezTo>
                  <a:cubicBezTo>
                    <a:pt x="63" y="1"/>
                    <a:pt x="62" y="0"/>
                    <a:pt x="61" y="0"/>
                  </a:cubicBezTo>
                  <a:cubicBezTo>
                    <a:pt x="60" y="0"/>
                    <a:pt x="59" y="1"/>
                    <a:pt x="59" y="1"/>
                  </a:cubicBezTo>
                  <a:cubicBezTo>
                    <a:pt x="1" y="103"/>
                    <a:pt x="1" y="103"/>
                    <a:pt x="1" y="103"/>
                  </a:cubicBezTo>
                  <a:cubicBezTo>
                    <a:pt x="0" y="104"/>
                    <a:pt x="0" y="104"/>
                    <a:pt x="0" y="105"/>
                  </a:cubicBezTo>
                  <a:cubicBezTo>
                    <a:pt x="0" y="106"/>
                    <a:pt x="0" y="106"/>
                    <a:pt x="0" y="106"/>
                  </a:cubicBezTo>
                  <a:cubicBezTo>
                    <a:pt x="1" y="107"/>
                    <a:pt x="2" y="107"/>
                    <a:pt x="3" y="107"/>
                  </a:cubicBezTo>
                  <a:cubicBezTo>
                    <a:pt x="119" y="107"/>
                    <a:pt x="119" y="107"/>
                    <a:pt x="119" y="107"/>
                  </a:cubicBezTo>
                  <a:cubicBezTo>
                    <a:pt x="120" y="107"/>
                    <a:pt x="121" y="107"/>
                    <a:pt x="121" y="106"/>
                  </a:cubicBezTo>
                  <a:cubicBezTo>
                    <a:pt x="122" y="105"/>
                    <a:pt x="122" y="104"/>
                    <a:pt x="121" y="103"/>
                  </a:cubicBezTo>
                  <a:close/>
                  <a:moveTo>
                    <a:pt x="55" y="38"/>
                  </a:moveTo>
                  <a:cubicBezTo>
                    <a:pt x="67" y="38"/>
                    <a:pt x="67" y="38"/>
                    <a:pt x="67" y="38"/>
                  </a:cubicBezTo>
                  <a:cubicBezTo>
                    <a:pt x="67" y="76"/>
                    <a:pt x="67" y="76"/>
                    <a:pt x="67" y="76"/>
                  </a:cubicBezTo>
                  <a:cubicBezTo>
                    <a:pt x="55" y="76"/>
                    <a:pt x="55" y="76"/>
                    <a:pt x="55" y="76"/>
                  </a:cubicBezTo>
                  <a:lnTo>
                    <a:pt x="55" y="38"/>
                  </a:lnTo>
                  <a:close/>
                  <a:moveTo>
                    <a:pt x="61" y="97"/>
                  </a:moveTo>
                  <a:cubicBezTo>
                    <a:pt x="57" y="97"/>
                    <a:pt x="55" y="95"/>
                    <a:pt x="55" y="91"/>
                  </a:cubicBezTo>
                  <a:cubicBezTo>
                    <a:pt x="55" y="88"/>
                    <a:pt x="57" y="86"/>
                    <a:pt x="61" y="86"/>
                  </a:cubicBezTo>
                  <a:cubicBezTo>
                    <a:pt x="65" y="86"/>
                    <a:pt x="67" y="88"/>
                    <a:pt x="67" y="91"/>
                  </a:cubicBezTo>
                  <a:cubicBezTo>
                    <a:pt x="67" y="95"/>
                    <a:pt x="65" y="97"/>
                    <a:pt x="61" y="97"/>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78" name="Freeform 13"/>
            <p:cNvSpPr>
              <a:spLocks noEditPoints="true"/>
            </p:cNvSpPr>
            <p:nvPr/>
          </p:nvSpPr>
          <p:spPr bwMode="auto">
            <a:xfrm>
              <a:off x="6536605" y="4874728"/>
              <a:ext cx="160340" cy="141626"/>
            </a:xfrm>
            <a:custGeom>
              <a:avLst/>
              <a:gdLst>
                <a:gd name="T0" fmla="*/ 132 w 134"/>
                <a:gd name="T1" fmla="*/ 16 h 118"/>
                <a:gd name="T2" fmla="*/ 120 w 134"/>
                <a:gd name="T3" fmla="*/ 4 h 118"/>
                <a:gd name="T4" fmla="*/ 115 w 134"/>
                <a:gd name="T5" fmla="*/ 4 h 118"/>
                <a:gd name="T6" fmla="*/ 113 w 134"/>
                <a:gd name="T7" fmla="*/ 8 h 118"/>
                <a:gd name="T8" fmla="*/ 111 w 134"/>
                <a:gd name="T9" fmla="*/ 8 h 118"/>
                <a:gd name="T10" fmla="*/ 111 w 134"/>
                <a:gd name="T11" fmla="*/ 8 h 118"/>
                <a:gd name="T12" fmla="*/ 80 w 134"/>
                <a:gd name="T13" fmla="*/ 39 h 118"/>
                <a:gd name="T14" fmla="*/ 78 w 134"/>
                <a:gd name="T15" fmla="*/ 47 h 118"/>
                <a:gd name="T16" fmla="*/ 82 w 134"/>
                <a:gd name="T17" fmla="*/ 50 h 118"/>
                <a:gd name="T18" fmla="*/ 82 w 134"/>
                <a:gd name="T19" fmla="*/ 50 h 118"/>
                <a:gd name="T20" fmla="*/ 82 w 134"/>
                <a:gd name="T21" fmla="*/ 50 h 118"/>
                <a:gd name="T22" fmla="*/ 75 w 134"/>
                <a:gd name="T23" fmla="*/ 57 h 118"/>
                <a:gd name="T24" fmla="*/ 53 w 134"/>
                <a:gd name="T25" fmla="*/ 35 h 118"/>
                <a:gd name="T26" fmla="*/ 46 w 134"/>
                <a:gd name="T27" fmla="*/ 9 h 118"/>
                <a:gd name="T28" fmla="*/ 21 w 134"/>
                <a:gd name="T29" fmla="*/ 2 h 118"/>
                <a:gd name="T30" fmla="*/ 36 w 134"/>
                <a:gd name="T31" fmla="*/ 17 h 118"/>
                <a:gd name="T32" fmla="*/ 32 w 134"/>
                <a:gd name="T33" fmla="*/ 32 h 118"/>
                <a:gd name="T34" fmla="*/ 17 w 134"/>
                <a:gd name="T35" fmla="*/ 36 h 118"/>
                <a:gd name="T36" fmla="*/ 2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0 w 134"/>
                <a:gd name="T51" fmla="*/ 99 h 118"/>
                <a:gd name="T52" fmla="*/ 20 w 134"/>
                <a:gd name="T53" fmla="*/ 114 h 118"/>
                <a:gd name="T54" fmla="*/ 23 w 134"/>
                <a:gd name="T55" fmla="*/ 116 h 118"/>
                <a:gd name="T56" fmla="*/ 38 w 134"/>
                <a:gd name="T57" fmla="*/ 107 h 118"/>
                <a:gd name="T58" fmla="*/ 43 w 134"/>
                <a:gd name="T59" fmla="*/ 101 h 118"/>
                <a:gd name="T60" fmla="*/ 42 w 134"/>
                <a:gd name="T61" fmla="*/ 100 h 118"/>
                <a:gd name="T62" fmla="*/ 62 w 134"/>
                <a:gd name="T63" fmla="*/ 79 h 118"/>
                <a:gd name="T64" fmla="*/ 98 w 134"/>
                <a:gd name="T65" fmla="*/ 114 h 118"/>
                <a:gd name="T66" fmla="*/ 106 w 134"/>
                <a:gd name="T67" fmla="*/ 118 h 118"/>
                <a:gd name="T68" fmla="*/ 115 w 134"/>
                <a:gd name="T69" fmla="*/ 114 h 118"/>
                <a:gd name="T70" fmla="*/ 115 w 134"/>
                <a:gd name="T71" fmla="*/ 97 h 118"/>
                <a:gd name="T72" fmla="*/ 80 w 134"/>
                <a:gd name="T73" fmla="*/ 62 h 118"/>
                <a:gd name="T74" fmla="*/ 87 w 134"/>
                <a:gd name="T75" fmla="*/ 55 h 118"/>
                <a:gd name="T76" fmla="*/ 90 w 134"/>
                <a:gd name="T77" fmla="*/ 58 h 118"/>
                <a:gd name="T78" fmla="*/ 97 w 134"/>
                <a:gd name="T79" fmla="*/ 56 h 118"/>
                <a:gd name="T80" fmla="*/ 127 w 134"/>
                <a:gd name="T81" fmla="*/ 26 h 118"/>
                <a:gd name="T82" fmla="*/ 128 w 134"/>
                <a:gd name="T83" fmla="*/ 25 h 118"/>
                <a:gd name="T84" fmla="*/ 128 w 134"/>
                <a:gd name="T85" fmla="*/ 25 h 118"/>
                <a:gd name="T86" fmla="*/ 129 w 134"/>
                <a:gd name="T87" fmla="*/ 23 h 118"/>
                <a:gd name="T88" fmla="*/ 132 w 134"/>
                <a:gd name="T89" fmla="*/ 22 h 118"/>
                <a:gd name="T90" fmla="*/ 132 w 134"/>
                <a:gd name="T91" fmla="*/ 16 h 118"/>
                <a:gd name="T92" fmla="*/ 108 w 134"/>
                <a:gd name="T93" fmla="*/ 103 h 118"/>
                <a:gd name="T94" fmla="*/ 112 w 134"/>
                <a:gd name="T95" fmla="*/ 108 h 118"/>
                <a:gd name="T96" fmla="*/ 108 w 134"/>
                <a:gd name="T97" fmla="*/ 112 h 118"/>
                <a:gd name="T98" fmla="*/ 103 w 134"/>
                <a:gd name="T99" fmla="*/ 108 h 118"/>
                <a:gd name="T100" fmla="*/ 108 w 134"/>
                <a:gd name="T101" fmla="*/ 103 h 118"/>
                <a:gd name="T102" fmla="*/ 90 w 134"/>
                <a:gd name="T103" fmla="*/ 41 h 118"/>
                <a:gd name="T104" fmla="*/ 88 w 134"/>
                <a:gd name="T105" fmla="*/ 39 h 118"/>
                <a:gd name="T106" fmla="*/ 111 w 134"/>
                <a:gd name="T107" fmla="*/ 16 h 118"/>
                <a:gd name="T108" fmla="*/ 113 w 134"/>
                <a:gd name="T109" fmla="*/ 18 h 118"/>
                <a:gd name="T110" fmla="*/ 90 w 134"/>
                <a:gd name="T111" fmla="*/ 41 h 118"/>
                <a:gd name="T112" fmla="*/ 98 w 134"/>
                <a:gd name="T113" fmla="*/ 48 h 118"/>
                <a:gd name="T114" fmla="*/ 96 w 134"/>
                <a:gd name="T115" fmla="*/ 46 h 118"/>
                <a:gd name="T116" fmla="*/ 118 w 134"/>
                <a:gd name="T117" fmla="*/ 23 h 118"/>
                <a:gd name="T118" fmla="*/ 120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2" y="16"/>
                  </a:moveTo>
                  <a:cubicBezTo>
                    <a:pt x="120" y="4"/>
                    <a:pt x="120" y="4"/>
                    <a:pt x="120" y="4"/>
                  </a:cubicBezTo>
                  <a:cubicBezTo>
                    <a:pt x="119" y="2"/>
                    <a:pt x="116" y="2"/>
                    <a:pt x="115" y="4"/>
                  </a:cubicBezTo>
                  <a:cubicBezTo>
                    <a:pt x="114" y="5"/>
                    <a:pt x="113" y="6"/>
                    <a:pt x="113" y="8"/>
                  </a:cubicBezTo>
                  <a:cubicBezTo>
                    <a:pt x="113" y="8"/>
                    <a:pt x="112" y="8"/>
                    <a:pt x="111" y="8"/>
                  </a:cubicBezTo>
                  <a:cubicBezTo>
                    <a:pt x="111" y="8"/>
                    <a:pt x="111" y="8"/>
                    <a:pt x="111" y="8"/>
                  </a:cubicBezTo>
                  <a:cubicBezTo>
                    <a:pt x="80" y="39"/>
                    <a:pt x="80" y="39"/>
                    <a:pt x="80" y="39"/>
                  </a:cubicBezTo>
                  <a:cubicBezTo>
                    <a:pt x="81" y="42"/>
                    <a:pt x="80" y="44"/>
                    <a:pt x="78" y="47"/>
                  </a:cubicBezTo>
                  <a:cubicBezTo>
                    <a:pt x="82" y="50"/>
                    <a:pt x="82" y="50"/>
                    <a:pt x="82" y="50"/>
                  </a:cubicBezTo>
                  <a:cubicBezTo>
                    <a:pt x="82" y="50"/>
                    <a:pt x="82" y="50"/>
                    <a:pt x="82" y="50"/>
                  </a:cubicBezTo>
                  <a:cubicBezTo>
                    <a:pt x="82" y="50"/>
                    <a:pt x="82" y="50"/>
                    <a:pt x="82" y="50"/>
                  </a:cubicBezTo>
                  <a:cubicBezTo>
                    <a:pt x="75" y="57"/>
                    <a:pt x="75" y="57"/>
                    <a:pt x="75" y="57"/>
                  </a:cubicBezTo>
                  <a:cubicBezTo>
                    <a:pt x="53" y="35"/>
                    <a:pt x="53" y="35"/>
                    <a:pt x="53" y="35"/>
                  </a:cubicBezTo>
                  <a:cubicBezTo>
                    <a:pt x="56" y="26"/>
                    <a:pt x="53" y="16"/>
                    <a:pt x="46" y="9"/>
                  </a:cubicBezTo>
                  <a:cubicBezTo>
                    <a:pt x="39"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39"/>
                    <a:pt x="9" y="46"/>
                  </a:cubicBezTo>
                  <a:cubicBezTo>
                    <a:pt x="16" y="54"/>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0" y="99"/>
                    <a:pt x="30" y="99"/>
                    <a:pt x="30" y="99"/>
                  </a:cubicBezTo>
                  <a:cubicBezTo>
                    <a:pt x="20" y="114"/>
                    <a:pt x="20" y="114"/>
                    <a:pt x="20" y="114"/>
                  </a:cubicBezTo>
                  <a:cubicBezTo>
                    <a:pt x="23" y="116"/>
                    <a:pt x="23" y="116"/>
                    <a:pt x="23" y="116"/>
                  </a:cubicBezTo>
                  <a:cubicBezTo>
                    <a:pt x="38" y="107"/>
                    <a:pt x="38" y="107"/>
                    <a:pt x="38" y="107"/>
                  </a:cubicBezTo>
                  <a:cubicBezTo>
                    <a:pt x="43" y="101"/>
                    <a:pt x="43" y="101"/>
                    <a:pt x="43" y="101"/>
                  </a:cubicBezTo>
                  <a:cubicBezTo>
                    <a:pt x="42" y="100"/>
                    <a:pt x="42" y="100"/>
                    <a:pt x="42" y="100"/>
                  </a:cubicBezTo>
                  <a:cubicBezTo>
                    <a:pt x="62" y="79"/>
                    <a:pt x="62" y="79"/>
                    <a:pt x="62" y="79"/>
                  </a:cubicBezTo>
                  <a:cubicBezTo>
                    <a:pt x="98" y="114"/>
                    <a:pt x="98" y="114"/>
                    <a:pt x="98" y="114"/>
                  </a:cubicBezTo>
                  <a:cubicBezTo>
                    <a:pt x="100" y="117"/>
                    <a:pt x="103" y="118"/>
                    <a:pt x="106" y="118"/>
                  </a:cubicBezTo>
                  <a:cubicBezTo>
                    <a:pt x="110" y="118"/>
                    <a:pt x="113" y="117"/>
                    <a:pt x="115" y="114"/>
                  </a:cubicBezTo>
                  <a:cubicBezTo>
                    <a:pt x="120" y="110"/>
                    <a:pt x="120" y="102"/>
                    <a:pt x="115" y="97"/>
                  </a:cubicBezTo>
                  <a:cubicBezTo>
                    <a:pt x="80" y="62"/>
                    <a:pt x="80" y="62"/>
                    <a:pt x="80" y="62"/>
                  </a:cubicBezTo>
                  <a:cubicBezTo>
                    <a:pt x="87" y="55"/>
                    <a:pt x="87" y="55"/>
                    <a:pt x="87" y="55"/>
                  </a:cubicBezTo>
                  <a:cubicBezTo>
                    <a:pt x="90" y="58"/>
                    <a:pt x="90" y="58"/>
                    <a:pt x="90" y="58"/>
                  </a:cubicBezTo>
                  <a:cubicBezTo>
                    <a:pt x="92" y="56"/>
                    <a:pt x="95" y="56"/>
                    <a:pt x="97" y="56"/>
                  </a:cubicBezTo>
                  <a:cubicBezTo>
                    <a:pt x="127" y="26"/>
                    <a:pt x="127" y="26"/>
                    <a:pt x="127" y="26"/>
                  </a:cubicBezTo>
                  <a:cubicBezTo>
                    <a:pt x="128" y="25"/>
                    <a:pt x="128" y="25"/>
                    <a:pt x="128" y="25"/>
                  </a:cubicBezTo>
                  <a:cubicBezTo>
                    <a:pt x="128" y="25"/>
                    <a:pt x="128" y="25"/>
                    <a:pt x="128" y="25"/>
                  </a:cubicBezTo>
                  <a:cubicBezTo>
                    <a:pt x="128" y="25"/>
                    <a:pt x="129" y="24"/>
                    <a:pt x="129" y="23"/>
                  </a:cubicBezTo>
                  <a:cubicBezTo>
                    <a:pt x="130" y="23"/>
                    <a:pt x="131" y="23"/>
                    <a:pt x="132" y="22"/>
                  </a:cubicBezTo>
                  <a:cubicBezTo>
                    <a:pt x="134" y="20"/>
                    <a:pt x="134" y="17"/>
                    <a:pt x="132" y="16"/>
                  </a:cubicBezTo>
                  <a:close/>
                  <a:moveTo>
                    <a:pt x="108" y="103"/>
                  </a:moveTo>
                  <a:cubicBezTo>
                    <a:pt x="110" y="103"/>
                    <a:pt x="112" y="105"/>
                    <a:pt x="112" y="108"/>
                  </a:cubicBezTo>
                  <a:cubicBezTo>
                    <a:pt x="112" y="110"/>
                    <a:pt x="110" y="112"/>
                    <a:pt x="108" y="112"/>
                  </a:cubicBezTo>
                  <a:cubicBezTo>
                    <a:pt x="105" y="112"/>
                    <a:pt x="103" y="110"/>
                    <a:pt x="103" y="108"/>
                  </a:cubicBezTo>
                  <a:cubicBezTo>
                    <a:pt x="103" y="105"/>
                    <a:pt x="105" y="103"/>
                    <a:pt x="108" y="103"/>
                  </a:cubicBezTo>
                  <a:close/>
                  <a:moveTo>
                    <a:pt x="90" y="41"/>
                  </a:moveTo>
                  <a:cubicBezTo>
                    <a:pt x="88" y="39"/>
                    <a:pt x="88" y="39"/>
                    <a:pt x="88" y="39"/>
                  </a:cubicBezTo>
                  <a:cubicBezTo>
                    <a:pt x="111" y="16"/>
                    <a:pt x="111" y="16"/>
                    <a:pt x="111" y="16"/>
                  </a:cubicBezTo>
                  <a:cubicBezTo>
                    <a:pt x="113" y="18"/>
                    <a:pt x="113" y="18"/>
                    <a:pt x="113" y="18"/>
                  </a:cubicBezTo>
                  <a:lnTo>
                    <a:pt x="90" y="41"/>
                  </a:lnTo>
                  <a:close/>
                  <a:moveTo>
                    <a:pt x="98" y="48"/>
                  </a:moveTo>
                  <a:cubicBezTo>
                    <a:pt x="96" y="46"/>
                    <a:pt x="96" y="46"/>
                    <a:pt x="96" y="46"/>
                  </a:cubicBezTo>
                  <a:cubicBezTo>
                    <a:pt x="118" y="23"/>
                    <a:pt x="118" y="23"/>
                    <a:pt x="118" y="23"/>
                  </a:cubicBezTo>
                  <a:cubicBezTo>
                    <a:pt x="120" y="25"/>
                    <a:pt x="120" y="25"/>
                    <a:pt x="120" y="25"/>
                  </a:cubicBezTo>
                  <a:lnTo>
                    <a:pt x="98" y="48"/>
                  </a:lnTo>
                  <a:close/>
                </a:path>
              </a:pathLst>
            </a:custGeom>
            <a:solidFill>
              <a:srgbClr val="E25E0E"/>
            </a:solidFill>
            <a:ln>
              <a:noFill/>
            </a:ln>
          </p:spPr>
          <p:txBody>
            <a:bodyPr vert="horz" wrap="square" lIns="91440" tIns="45720" rIns="91440" bIns="45720" numCol="1" anchor="t" anchorCtr="false" compatLnSpc="true"/>
            <a:lstStyle/>
            <a:p>
              <a:endParaRPr lang="en-US" sz="2400"/>
            </a:p>
          </p:txBody>
        </p:sp>
        <p:grpSp>
          <p:nvGrpSpPr>
            <p:cNvPr id="79" name="Group 89"/>
            <p:cNvGrpSpPr/>
            <p:nvPr/>
          </p:nvGrpSpPr>
          <p:grpSpPr>
            <a:xfrm flipH="true">
              <a:off x="5847523" y="3922218"/>
              <a:ext cx="132105" cy="94426"/>
              <a:chOff x="1585913" y="1584325"/>
              <a:chExt cx="461963" cy="330201"/>
            </a:xfrm>
            <a:solidFill>
              <a:srgbClr val="E25E0E"/>
            </a:solidFill>
          </p:grpSpPr>
          <p:sp>
            <p:nvSpPr>
              <p:cNvPr id="80" name="Freeform 13"/>
              <p:cNvSpPr/>
              <p:nvPr/>
            </p:nvSpPr>
            <p:spPr bwMode="auto">
              <a:xfrm>
                <a:off x="1585913" y="1646238"/>
                <a:ext cx="461963" cy="268288"/>
              </a:xfrm>
              <a:custGeom>
                <a:avLst/>
                <a:gdLst>
                  <a:gd name="T0" fmla="*/ 0 w 291"/>
                  <a:gd name="T1" fmla="*/ 0 h 169"/>
                  <a:gd name="T2" fmla="*/ 0 w 291"/>
                  <a:gd name="T3" fmla="*/ 169 h 169"/>
                  <a:gd name="T4" fmla="*/ 291 w 291"/>
                  <a:gd name="T5" fmla="*/ 169 h 169"/>
                  <a:gd name="T6" fmla="*/ 291 w 291"/>
                  <a:gd name="T7" fmla="*/ 0 h 169"/>
                  <a:gd name="T8" fmla="*/ 146 w 291"/>
                  <a:gd name="T9" fmla="*/ 105 h 169"/>
                  <a:gd name="T10" fmla="*/ 0 w 291"/>
                  <a:gd name="T11" fmla="*/ 0 h 169"/>
                </a:gdLst>
                <a:ahLst/>
                <a:cxnLst>
                  <a:cxn ang="0">
                    <a:pos x="T0" y="T1"/>
                  </a:cxn>
                  <a:cxn ang="0">
                    <a:pos x="T2" y="T3"/>
                  </a:cxn>
                  <a:cxn ang="0">
                    <a:pos x="T4" y="T5"/>
                  </a:cxn>
                  <a:cxn ang="0">
                    <a:pos x="T6" y="T7"/>
                  </a:cxn>
                  <a:cxn ang="0">
                    <a:pos x="T8" y="T9"/>
                  </a:cxn>
                  <a:cxn ang="0">
                    <a:pos x="T10" y="T11"/>
                  </a:cxn>
                </a:cxnLst>
                <a:rect l="0" t="0" r="r" b="b"/>
                <a:pathLst>
                  <a:path w="291" h="169">
                    <a:moveTo>
                      <a:pt x="0" y="0"/>
                    </a:moveTo>
                    <a:lnTo>
                      <a:pt x="0" y="169"/>
                    </a:lnTo>
                    <a:lnTo>
                      <a:pt x="291" y="169"/>
                    </a:lnTo>
                    <a:lnTo>
                      <a:pt x="291" y="0"/>
                    </a:lnTo>
                    <a:lnTo>
                      <a:pt x="146" y="10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81" name="Freeform 14"/>
              <p:cNvSpPr/>
              <p:nvPr/>
            </p:nvSpPr>
            <p:spPr bwMode="auto">
              <a:xfrm>
                <a:off x="1585913" y="1584325"/>
                <a:ext cx="461963" cy="192088"/>
              </a:xfrm>
              <a:custGeom>
                <a:avLst/>
                <a:gdLst>
                  <a:gd name="T0" fmla="*/ 291 w 291"/>
                  <a:gd name="T1" fmla="*/ 17 h 121"/>
                  <a:gd name="T2" fmla="*/ 291 w 291"/>
                  <a:gd name="T3" fmla="*/ 0 h 121"/>
                  <a:gd name="T4" fmla="*/ 0 w 291"/>
                  <a:gd name="T5" fmla="*/ 0 h 121"/>
                  <a:gd name="T6" fmla="*/ 0 w 291"/>
                  <a:gd name="T7" fmla="*/ 17 h 121"/>
                  <a:gd name="T8" fmla="*/ 146 w 291"/>
                  <a:gd name="T9" fmla="*/ 121 h 121"/>
                  <a:gd name="T10" fmla="*/ 291 w 291"/>
                  <a:gd name="T11" fmla="*/ 17 h 121"/>
                </a:gdLst>
                <a:ahLst/>
                <a:cxnLst>
                  <a:cxn ang="0">
                    <a:pos x="T0" y="T1"/>
                  </a:cxn>
                  <a:cxn ang="0">
                    <a:pos x="T2" y="T3"/>
                  </a:cxn>
                  <a:cxn ang="0">
                    <a:pos x="T4" y="T5"/>
                  </a:cxn>
                  <a:cxn ang="0">
                    <a:pos x="T6" y="T7"/>
                  </a:cxn>
                  <a:cxn ang="0">
                    <a:pos x="T8" y="T9"/>
                  </a:cxn>
                  <a:cxn ang="0">
                    <a:pos x="T10" y="T11"/>
                  </a:cxn>
                </a:cxnLst>
                <a:rect l="0" t="0" r="r" b="b"/>
                <a:pathLst>
                  <a:path w="291" h="121">
                    <a:moveTo>
                      <a:pt x="291" y="17"/>
                    </a:moveTo>
                    <a:lnTo>
                      <a:pt x="291" y="0"/>
                    </a:lnTo>
                    <a:lnTo>
                      <a:pt x="0" y="0"/>
                    </a:lnTo>
                    <a:lnTo>
                      <a:pt x="0" y="17"/>
                    </a:lnTo>
                    <a:lnTo>
                      <a:pt x="146" y="121"/>
                    </a:lnTo>
                    <a:lnTo>
                      <a:pt x="29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82" name="Group 92"/>
            <p:cNvGrpSpPr/>
            <p:nvPr/>
          </p:nvGrpSpPr>
          <p:grpSpPr>
            <a:xfrm>
              <a:off x="7201200" y="2235179"/>
              <a:ext cx="180443" cy="112397"/>
              <a:chOff x="5172076" y="1938338"/>
              <a:chExt cx="471488" cy="293688"/>
            </a:xfrm>
            <a:solidFill>
              <a:srgbClr val="E25E0E"/>
            </a:solidFill>
          </p:grpSpPr>
          <p:sp>
            <p:nvSpPr>
              <p:cNvPr id="83" name="Freeform 8"/>
              <p:cNvSpPr>
                <a:spLocks noEditPoints="true"/>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84" name="Rectangle 9"/>
              <p:cNvSpPr>
                <a:spLocks noChangeArrowheads="true"/>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endParaRPr lang="en-US" sz="2400"/>
              </a:p>
            </p:txBody>
          </p:sp>
          <p:sp>
            <p:nvSpPr>
              <p:cNvPr id="85" name="Rectangle 10"/>
              <p:cNvSpPr>
                <a:spLocks noChangeArrowheads="true"/>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endParaRPr lang="en-US" sz="2400"/>
              </a:p>
            </p:txBody>
          </p:sp>
        </p:grpSp>
        <p:sp>
          <p:nvSpPr>
            <p:cNvPr id="86" name="Freeform 10"/>
            <p:cNvSpPr>
              <a:spLocks noEditPoints="true"/>
            </p:cNvSpPr>
            <p:nvPr/>
          </p:nvSpPr>
          <p:spPr bwMode="auto">
            <a:xfrm>
              <a:off x="5550715" y="1839095"/>
              <a:ext cx="169991" cy="149403"/>
            </a:xfrm>
            <a:custGeom>
              <a:avLst/>
              <a:gdLst>
                <a:gd name="T0" fmla="*/ 121 w 122"/>
                <a:gd name="T1" fmla="*/ 103 h 107"/>
                <a:gd name="T2" fmla="*/ 63 w 122"/>
                <a:gd name="T3" fmla="*/ 1 h 107"/>
                <a:gd name="T4" fmla="*/ 61 w 122"/>
                <a:gd name="T5" fmla="*/ 0 h 107"/>
                <a:gd name="T6" fmla="*/ 59 w 122"/>
                <a:gd name="T7" fmla="*/ 1 h 107"/>
                <a:gd name="T8" fmla="*/ 1 w 122"/>
                <a:gd name="T9" fmla="*/ 103 h 107"/>
                <a:gd name="T10" fmla="*/ 0 w 122"/>
                <a:gd name="T11" fmla="*/ 105 h 107"/>
                <a:gd name="T12" fmla="*/ 0 w 122"/>
                <a:gd name="T13" fmla="*/ 106 h 107"/>
                <a:gd name="T14" fmla="*/ 3 w 122"/>
                <a:gd name="T15" fmla="*/ 107 h 107"/>
                <a:gd name="T16" fmla="*/ 119 w 122"/>
                <a:gd name="T17" fmla="*/ 107 h 107"/>
                <a:gd name="T18" fmla="*/ 121 w 122"/>
                <a:gd name="T19" fmla="*/ 106 h 107"/>
                <a:gd name="T20" fmla="*/ 121 w 122"/>
                <a:gd name="T21" fmla="*/ 103 h 107"/>
                <a:gd name="T22" fmla="*/ 55 w 122"/>
                <a:gd name="T23" fmla="*/ 38 h 107"/>
                <a:gd name="T24" fmla="*/ 67 w 122"/>
                <a:gd name="T25" fmla="*/ 38 h 107"/>
                <a:gd name="T26" fmla="*/ 67 w 122"/>
                <a:gd name="T27" fmla="*/ 76 h 107"/>
                <a:gd name="T28" fmla="*/ 55 w 122"/>
                <a:gd name="T29" fmla="*/ 76 h 107"/>
                <a:gd name="T30" fmla="*/ 55 w 122"/>
                <a:gd name="T31" fmla="*/ 38 h 107"/>
                <a:gd name="T32" fmla="*/ 61 w 122"/>
                <a:gd name="T33" fmla="*/ 97 h 107"/>
                <a:gd name="T34" fmla="*/ 55 w 122"/>
                <a:gd name="T35" fmla="*/ 91 h 107"/>
                <a:gd name="T36" fmla="*/ 61 w 122"/>
                <a:gd name="T37" fmla="*/ 86 h 107"/>
                <a:gd name="T38" fmla="*/ 67 w 122"/>
                <a:gd name="T39" fmla="*/ 91 h 107"/>
                <a:gd name="T40" fmla="*/ 61 w 122"/>
                <a:gd name="T41" fmla="*/ 9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07">
                  <a:moveTo>
                    <a:pt x="121" y="103"/>
                  </a:moveTo>
                  <a:cubicBezTo>
                    <a:pt x="63" y="1"/>
                    <a:pt x="63" y="1"/>
                    <a:pt x="63" y="1"/>
                  </a:cubicBezTo>
                  <a:cubicBezTo>
                    <a:pt x="63" y="1"/>
                    <a:pt x="62" y="0"/>
                    <a:pt x="61" y="0"/>
                  </a:cubicBezTo>
                  <a:cubicBezTo>
                    <a:pt x="60" y="0"/>
                    <a:pt x="59" y="1"/>
                    <a:pt x="59" y="1"/>
                  </a:cubicBezTo>
                  <a:cubicBezTo>
                    <a:pt x="1" y="103"/>
                    <a:pt x="1" y="103"/>
                    <a:pt x="1" y="103"/>
                  </a:cubicBezTo>
                  <a:cubicBezTo>
                    <a:pt x="0" y="104"/>
                    <a:pt x="0" y="104"/>
                    <a:pt x="0" y="105"/>
                  </a:cubicBezTo>
                  <a:cubicBezTo>
                    <a:pt x="0" y="106"/>
                    <a:pt x="0" y="106"/>
                    <a:pt x="0" y="106"/>
                  </a:cubicBezTo>
                  <a:cubicBezTo>
                    <a:pt x="1" y="107"/>
                    <a:pt x="2" y="107"/>
                    <a:pt x="3" y="107"/>
                  </a:cubicBezTo>
                  <a:cubicBezTo>
                    <a:pt x="119" y="107"/>
                    <a:pt x="119" y="107"/>
                    <a:pt x="119" y="107"/>
                  </a:cubicBezTo>
                  <a:cubicBezTo>
                    <a:pt x="120" y="107"/>
                    <a:pt x="121" y="107"/>
                    <a:pt x="121" y="106"/>
                  </a:cubicBezTo>
                  <a:cubicBezTo>
                    <a:pt x="122" y="105"/>
                    <a:pt x="122" y="104"/>
                    <a:pt x="121" y="103"/>
                  </a:cubicBezTo>
                  <a:close/>
                  <a:moveTo>
                    <a:pt x="55" y="38"/>
                  </a:moveTo>
                  <a:cubicBezTo>
                    <a:pt x="67" y="38"/>
                    <a:pt x="67" y="38"/>
                    <a:pt x="67" y="38"/>
                  </a:cubicBezTo>
                  <a:cubicBezTo>
                    <a:pt x="67" y="76"/>
                    <a:pt x="67" y="76"/>
                    <a:pt x="67" y="76"/>
                  </a:cubicBezTo>
                  <a:cubicBezTo>
                    <a:pt x="55" y="76"/>
                    <a:pt x="55" y="76"/>
                    <a:pt x="55" y="76"/>
                  </a:cubicBezTo>
                  <a:lnTo>
                    <a:pt x="55" y="38"/>
                  </a:lnTo>
                  <a:close/>
                  <a:moveTo>
                    <a:pt x="61" y="97"/>
                  </a:moveTo>
                  <a:cubicBezTo>
                    <a:pt x="57" y="97"/>
                    <a:pt x="55" y="95"/>
                    <a:pt x="55" y="91"/>
                  </a:cubicBezTo>
                  <a:cubicBezTo>
                    <a:pt x="55" y="88"/>
                    <a:pt x="57" y="86"/>
                    <a:pt x="61" y="86"/>
                  </a:cubicBezTo>
                  <a:cubicBezTo>
                    <a:pt x="65" y="86"/>
                    <a:pt x="67" y="88"/>
                    <a:pt x="67" y="91"/>
                  </a:cubicBezTo>
                  <a:cubicBezTo>
                    <a:pt x="67" y="95"/>
                    <a:pt x="65" y="97"/>
                    <a:pt x="61" y="97"/>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87" name="Freeform 13"/>
            <p:cNvSpPr>
              <a:spLocks noEditPoints="true"/>
            </p:cNvSpPr>
            <p:nvPr/>
          </p:nvSpPr>
          <p:spPr bwMode="auto">
            <a:xfrm>
              <a:off x="4992766" y="2482811"/>
              <a:ext cx="160340" cy="141626"/>
            </a:xfrm>
            <a:custGeom>
              <a:avLst/>
              <a:gdLst>
                <a:gd name="T0" fmla="*/ 132 w 134"/>
                <a:gd name="T1" fmla="*/ 16 h 118"/>
                <a:gd name="T2" fmla="*/ 120 w 134"/>
                <a:gd name="T3" fmla="*/ 4 h 118"/>
                <a:gd name="T4" fmla="*/ 115 w 134"/>
                <a:gd name="T5" fmla="*/ 4 h 118"/>
                <a:gd name="T6" fmla="*/ 113 w 134"/>
                <a:gd name="T7" fmla="*/ 8 h 118"/>
                <a:gd name="T8" fmla="*/ 111 w 134"/>
                <a:gd name="T9" fmla="*/ 8 h 118"/>
                <a:gd name="T10" fmla="*/ 111 w 134"/>
                <a:gd name="T11" fmla="*/ 8 h 118"/>
                <a:gd name="T12" fmla="*/ 80 w 134"/>
                <a:gd name="T13" fmla="*/ 39 h 118"/>
                <a:gd name="T14" fmla="*/ 78 w 134"/>
                <a:gd name="T15" fmla="*/ 47 h 118"/>
                <a:gd name="T16" fmla="*/ 82 w 134"/>
                <a:gd name="T17" fmla="*/ 50 h 118"/>
                <a:gd name="T18" fmla="*/ 82 w 134"/>
                <a:gd name="T19" fmla="*/ 50 h 118"/>
                <a:gd name="T20" fmla="*/ 82 w 134"/>
                <a:gd name="T21" fmla="*/ 50 h 118"/>
                <a:gd name="T22" fmla="*/ 75 w 134"/>
                <a:gd name="T23" fmla="*/ 57 h 118"/>
                <a:gd name="T24" fmla="*/ 53 w 134"/>
                <a:gd name="T25" fmla="*/ 35 h 118"/>
                <a:gd name="T26" fmla="*/ 46 w 134"/>
                <a:gd name="T27" fmla="*/ 9 h 118"/>
                <a:gd name="T28" fmla="*/ 21 w 134"/>
                <a:gd name="T29" fmla="*/ 2 h 118"/>
                <a:gd name="T30" fmla="*/ 36 w 134"/>
                <a:gd name="T31" fmla="*/ 17 h 118"/>
                <a:gd name="T32" fmla="*/ 32 w 134"/>
                <a:gd name="T33" fmla="*/ 32 h 118"/>
                <a:gd name="T34" fmla="*/ 17 w 134"/>
                <a:gd name="T35" fmla="*/ 36 h 118"/>
                <a:gd name="T36" fmla="*/ 2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0 w 134"/>
                <a:gd name="T51" fmla="*/ 99 h 118"/>
                <a:gd name="T52" fmla="*/ 20 w 134"/>
                <a:gd name="T53" fmla="*/ 114 h 118"/>
                <a:gd name="T54" fmla="*/ 23 w 134"/>
                <a:gd name="T55" fmla="*/ 116 h 118"/>
                <a:gd name="T56" fmla="*/ 38 w 134"/>
                <a:gd name="T57" fmla="*/ 107 h 118"/>
                <a:gd name="T58" fmla="*/ 43 w 134"/>
                <a:gd name="T59" fmla="*/ 101 h 118"/>
                <a:gd name="T60" fmla="*/ 42 w 134"/>
                <a:gd name="T61" fmla="*/ 100 h 118"/>
                <a:gd name="T62" fmla="*/ 62 w 134"/>
                <a:gd name="T63" fmla="*/ 79 h 118"/>
                <a:gd name="T64" fmla="*/ 98 w 134"/>
                <a:gd name="T65" fmla="*/ 114 h 118"/>
                <a:gd name="T66" fmla="*/ 106 w 134"/>
                <a:gd name="T67" fmla="*/ 118 h 118"/>
                <a:gd name="T68" fmla="*/ 115 w 134"/>
                <a:gd name="T69" fmla="*/ 114 h 118"/>
                <a:gd name="T70" fmla="*/ 115 w 134"/>
                <a:gd name="T71" fmla="*/ 97 h 118"/>
                <a:gd name="T72" fmla="*/ 80 w 134"/>
                <a:gd name="T73" fmla="*/ 62 h 118"/>
                <a:gd name="T74" fmla="*/ 87 w 134"/>
                <a:gd name="T75" fmla="*/ 55 h 118"/>
                <a:gd name="T76" fmla="*/ 90 w 134"/>
                <a:gd name="T77" fmla="*/ 58 h 118"/>
                <a:gd name="T78" fmla="*/ 97 w 134"/>
                <a:gd name="T79" fmla="*/ 56 h 118"/>
                <a:gd name="T80" fmla="*/ 127 w 134"/>
                <a:gd name="T81" fmla="*/ 26 h 118"/>
                <a:gd name="T82" fmla="*/ 128 w 134"/>
                <a:gd name="T83" fmla="*/ 25 h 118"/>
                <a:gd name="T84" fmla="*/ 128 w 134"/>
                <a:gd name="T85" fmla="*/ 25 h 118"/>
                <a:gd name="T86" fmla="*/ 129 w 134"/>
                <a:gd name="T87" fmla="*/ 23 h 118"/>
                <a:gd name="T88" fmla="*/ 132 w 134"/>
                <a:gd name="T89" fmla="*/ 22 h 118"/>
                <a:gd name="T90" fmla="*/ 132 w 134"/>
                <a:gd name="T91" fmla="*/ 16 h 118"/>
                <a:gd name="T92" fmla="*/ 108 w 134"/>
                <a:gd name="T93" fmla="*/ 103 h 118"/>
                <a:gd name="T94" fmla="*/ 112 w 134"/>
                <a:gd name="T95" fmla="*/ 108 h 118"/>
                <a:gd name="T96" fmla="*/ 108 w 134"/>
                <a:gd name="T97" fmla="*/ 112 h 118"/>
                <a:gd name="T98" fmla="*/ 103 w 134"/>
                <a:gd name="T99" fmla="*/ 108 h 118"/>
                <a:gd name="T100" fmla="*/ 108 w 134"/>
                <a:gd name="T101" fmla="*/ 103 h 118"/>
                <a:gd name="T102" fmla="*/ 90 w 134"/>
                <a:gd name="T103" fmla="*/ 41 h 118"/>
                <a:gd name="T104" fmla="*/ 88 w 134"/>
                <a:gd name="T105" fmla="*/ 39 h 118"/>
                <a:gd name="T106" fmla="*/ 111 w 134"/>
                <a:gd name="T107" fmla="*/ 16 h 118"/>
                <a:gd name="T108" fmla="*/ 113 w 134"/>
                <a:gd name="T109" fmla="*/ 18 h 118"/>
                <a:gd name="T110" fmla="*/ 90 w 134"/>
                <a:gd name="T111" fmla="*/ 41 h 118"/>
                <a:gd name="T112" fmla="*/ 98 w 134"/>
                <a:gd name="T113" fmla="*/ 48 h 118"/>
                <a:gd name="T114" fmla="*/ 96 w 134"/>
                <a:gd name="T115" fmla="*/ 46 h 118"/>
                <a:gd name="T116" fmla="*/ 118 w 134"/>
                <a:gd name="T117" fmla="*/ 23 h 118"/>
                <a:gd name="T118" fmla="*/ 120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2" y="16"/>
                  </a:moveTo>
                  <a:cubicBezTo>
                    <a:pt x="120" y="4"/>
                    <a:pt x="120" y="4"/>
                    <a:pt x="120" y="4"/>
                  </a:cubicBezTo>
                  <a:cubicBezTo>
                    <a:pt x="119" y="2"/>
                    <a:pt x="116" y="2"/>
                    <a:pt x="115" y="4"/>
                  </a:cubicBezTo>
                  <a:cubicBezTo>
                    <a:pt x="114" y="5"/>
                    <a:pt x="113" y="6"/>
                    <a:pt x="113" y="8"/>
                  </a:cubicBezTo>
                  <a:cubicBezTo>
                    <a:pt x="113" y="8"/>
                    <a:pt x="112" y="8"/>
                    <a:pt x="111" y="8"/>
                  </a:cubicBezTo>
                  <a:cubicBezTo>
                    <a:pt x="111" y="8"/>
                    <a:pt x="111" y="8"/>
                    <a:pt x="111" y="8"/>
                  </a:cubicBezTo>
                  <a:cubicBezTo>
                    <a:pt x="80" y="39"/>
                    <a:pt x="80" y="39"/>
                    <a:pt x="80" y="39"/>
                  </a:cubicBezTo>
                  <a:cubicBezTo>
                    <a:pt x="81" y="42"/>
                    <a:pt x="80" y="44"/>
                    <a:pt x="78" y="47"/>
                  </a:cubicBezTo>
                  <a:cubicBezTo>
                    <a:pt x="82" y="50"/>
                    <a:pt x="82" y="50"/>
                    <a:pt x="82" y="50"/>
                  </a:cubicBezTo>
                  <a:cubicBezTo>
                    <a:pt x="82" y="50"/>
                    <a:pt x="82" y="50"/>
                    <a:pt x="82" y="50"/>
                  </a:cubicBezTo>
                  <a:cubicBezTo>
                    <a:pt x="82" y="50"/>
                    <a:pt x="82" y="50"/>
                    <a:pt x="82" y="50"/>
                  </a:cubicBezTo>
                  <a:cubicBezTo>
                    <a:pt x="75" y="57"/>
                    <a:pt x="75" y="57"/>
                    <a:pt x="75" y="57"/>
                  </a:cubicBezTo>
                  <a:cubicBezTo>
                    <a:pt x="53" y="35"/>
                    <a:pt x="53" y="35"/>
                    <a:pt x="53" y="35"/>
                  </a:cubicBezTo>
                  <a:cubicBezTo>
                    <a:pt x="56" y="26"/>
                    <a:pt x="53" y="16"/>
                    <a:pt x="46" y="9"/>
                  </a:cubicBezTo>
                  <a:cubicBezTo>
                    <a:pt x="39"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39"/>
                    <a:pt x="9" y="46"/>
                  </a:cubicBezTo>
                  <a:cubicBezTo>
                    <a:pt x="16" y="54"/>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0" y="99"/>
                    <a:pt x="30" y="99"/>
                    <a:pt x="30" y="99"/>
                  </a:cubicBezTo>
                  <a:cubicBezTo>
                    <a:pt x="20" y="114"/>
                    <a:pt x="20" y="114"/>
                    <a:pt x="20" y="114"/>
                  </a:cubicBezTo>
                  <a:cubicBezTo>
                    <a:pt x="23" y="116"/>
                    <a:pt x="23" y="116"/>
                    <a:pt x="23" y="116"/>
                  </a:cubicBezTo>
                  <a:cubicBezTo>
                    <a:pt x="38" y="107"/>
                    <a:pt x="38" y="107"/>
                    <a:pt x="38" y="107"/>
                  </a:cubicBezTo>
                  <a:cubicBezTo>
                    <a:pt x="43" y="101"/>
                    <a:pt x="43" y="101"/>
                    <a:pt x="43" y="101"/>
                  </a:cubicBezTo>
                  <a:cubicBezTo>
                    <a:pt x="42" y="100"/>
                    <a:pt x="42" y="100"/>
                    <a:pt x="42" y="100"/>
                  </a:cubicBezTo>
                  <a:cubicBezTo>
                    <a:pt x="62" y="79"/>
                    <a:pt x="62" y="79"/>
                    <a:pt x="62" y="79"/>
                  </a:cubicBezTo>
                  <a:cubicBezTo>
                    <a:pt x="98" y="114"/>
                    <a:pt x="98" y="114"/>
                    <a:pt x="98" y="114"/>
                  </a:cubicBezTo>
                  <a:cubicBezTo>
                    <a:pt x="100" y="117"/>
                    <a:pt x="103" y="118"/>
                    <a:pt x="106" y="118"/>
                  </a:cubicBezTo>
                  <a:cubicBezTo>
                    <a:pt x="110" y="118"/>
                    <a:pt x="113" y="117"/>
                    <a:pt x="115" y="114"/>
                  </a:cubicBezTo>
                  <a:cubicBezTo>
                    <a:pt x="120" y="110"/>
                    <a:pt x="120" y="102"/>
                    <a:pt x="115" y="97"/>
                  </a:cubicBezTo>
                  <a:cubicBezTo>
                    <a:pt x="80" y="62"/>
                    <a:pt x="80" y="62"/>
                    <a:pt x="80" y="62"/>
                  </a:cubicBezTo>
                  <a:cubicBezTo>
                    <a:pt x="87" y="55"/>
                    <a:pt x="87" y="55"/>
                    <a:pt x="87" y="55"/>
                  </a:cubicBezTo>
                  <a:cubicBezTo>
                    <a:pt x="90" y="58"/>
                    <a:pt x="90" y="58"/>
                    <a:pt x="90" y="58"/>
                  </a:cubicBezTo>
                  <a:cubicBezTo>
                    <a:pt x="92" y="56"/>
                    <a:pt x="95" y="56"/>
                    <a:pt x="97" y="56"/>
                  </a:cubicBezTo>
                  <a:cubicBezTo>
                    <a:pt x="127" y="26"/>
                    <a:pt x="127" y="26"/>
                    <a:pt x="127" y="26"/>
                  </a:cubicBezTo>
                  <a:cubicBezTo>
                    <a:pt x="128" y="25"/>
                    <a:pt x="128" y="25"/>
                    <a:pt x="128" y="25"/>
                  </a:cubicBezTo>
                  <a:cubicBezTo>
                    <a:pt x="128" y="25"/>
                    <a:pt x="128" y="25"/>
                    <a:pt x="128" y="25"/>
                  </a:cubicBezTo>
                  <a:cubicBezTo>
                    <a:pt x="128" y="25"/>
                    <a:pt x="129" y="24"/>
                    <a:pt x="129" y="23"/>
                  </a:cubicBezTo>
                  <a:cubicBezTo>
                    <a:pt x="130" y="23"/>
                    <a:pt x="131" y="23"/>
                    <a:pt x="132" y="22"/>
                  </a:cubicBezTo>
                  <a:cubicBezTo>
                    <a:pt x="134" y="20"/>
                    <a:pt x="134" y="17"/>
                    <a:pt x="132" y="16"/>
                  </a:cubicBezTo>
                  <a:close/>
                  <a:moveTo>
                    <a:pt x="108" y="103"/>
                  </a:moveTo>
                  <a:cubicBezTo>
                    <a:pt x="110" y="103"/>
                    <a:pt x="112" y="105"/>
                    <a:pt x="112" y="108"/>
                  </a:cubicBezTo>
                  <a:cubicBezTo>
                    <a:pt x="112" y="110"/>
                    <a:pt x="110" y="112"/>
                    <a:pt x="108" y="112"/>
                  </a:cubicBezTo>
                  <a:cubicBezTo>
                    <a:pt x="105" y="112"/>
                    <a:pt x="103" y="110"/>
                    <a:pt x="103" y="108"/>
                  </a:cubicBezTo>
                  <a:cubicBezTo>
                    <a:pt x="103" y="105"/>
                    <a:pt x="105" y="103"/>
                    <a:pt x="108" y="103"/>
                  </a:cubicBezTo>
                  <a:close/>
                  <a:moveTo>
                    <a:pt x="90" y="41"/>
                  </a:moveTo>
                  <a:cubicBezTo>
                    <a:pt x="88" y="39"/>
                    <a:pt x="88" y="39"/>
                    <a:pt x="88" y="39"/>
                  </a:cubicBezTo>
                  <a:cubicBezTo>
                    <a:pt x="111" y="16"/>
                    <a:pt x="111" y="16"/>
                    <a:pt x="111" y="16"/>
                  </a:cubicBezTo>
                  <a:cubicBezTo>
                    <a:pt x="113" y="18"/>
                    <a:pt x="113" y="18"/>
                    <a:pt x="113" y="18"/>
                  </a:cubicBezTo>
                  <a:lnTo>
                    <a:pt x="90" y="41"/>
                  </a:lnTo>
                  <a:close/>
                  <a:moveTo>
                    <a:pt x="98" y="48"/>
                  </a:moveTo>
                  <a:cubicBezTo>
                    <a:pt x="96" y="46"/>
                    <a:pt x="96" y="46"/>
                    <a:pt x="96" y="46"/>
                  </a:cubicBezTo>
                  <a:cubicBezTo>
                    <a:pt x="118" y="23"/>
                    <a:pt x="118" y="23"/>
                    <a:pt x="118" y="23"/>
                  </a:cubicBezTo>
                  <a:cubicBezTo>
                    <a:pt x="120" y="25"/>
                    <a:pt x="120" y="25"/>
                    <a:pt x="120" y="25"/>
                  </a:cubicBezTo>
                  <a:lnTo>
                    <a:pt x="98" y="48"/>
                  </a:ln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88" name="Freeform 6"/>
            <p:cNvSpPr/>
            <p:nvPr/>
          </p:nvSpPr>
          <p:spPr bwMode="auto">
            <a:xfrm>
              <a:off x="1929990" y="1839096"/>
              <a:ext cx="2605278" cy="1196795"/>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E25E0E"/>
              </a:solidFill>
            </a:ln>
          </p:spPr>
          <p:txBody>
            <a:bodyPr vert="horz" wrap="square" lIns="91440" tIns="45720" rIns="91440" bIns="45720" numCol="1" anchor="t" anchorCtr="false" compatLnSpc="true"/>
            <a:lstStyle/>
            <a:p>
              <a:endParaRPr lang="en-US" sz="2400"/>
            </a:p>
          </p:txBody>
        </p:sp>
        <p:sp>
          <p:nvSpPr>
            <p:cNvPr id="89" name="Freeform 6"/>
            <p:cNvSpPr/>
            <p:nvPr/>
          </p:nvSpPr>
          <p:spPr bwMode="auto">
            <a:xfrm>
              <a:off x="2019870" y="4210255"/>
              <a:ext cx="2605278" cy="1220537"/>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E25E0E"/>
            </a:solidFill>
            <a:ln>
              <a:noFill/>
            </a:ln>
          </p:spPr>
          <p:txBody>
            <a:bodyPr vert="horz" wrap="square" lIns="91440" tIns="45720" rIns="91440" bIns="45720" numCol="1" anchor="t" anchorCtr="false" compatLnSpc="true"/>
            <a:lstStyle/>
            <a:p>
              <a:endParaRPr lang="en-US" sz="2400" dirty="0"/>
            </a:p>
          </p:txBody>
        </p:sp>
        <p:sp>
          <p:nvSpPr>
            <p:cNvPr id="91" name="Freeform 6"/>
            <p:cNvSpPr/>
            <p:nvPr/>
          </p:nvSpPr>
          <p:spPr bwMode="auto">
            <a:xfrm flipH="true">
              <a:off x="8069591" y="1839096"/>
              <a:ext cx="2605278" cy="1196795"/>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E25E0E"/>
              </a:solidFill>
            </a:ln>
          </p:spPr>
          <p:txBody>
            <a:bodyPr vert="horz" wrap="square" lIns="91440" tIns="45720" rIns="91440" bIns="45720" numCol="1" anchor="t" anchorCtr="false" compatLnSpc="true"/>
            <a:lstStyle/>
            <a:p>
              <a:endParaRPr lang="en-US" sz="2400"/>
            </a:p>
          </p:txBody>
        </p:sp>
        <p:sp>
          <p:nvSpPr>
            <p:cNvPr id="92" name="Freeform 6"/>
            <p:cNvSpPr/>
            <p:nvPr/>
          </p:nvSpPr>
          <p:spPr bwMode="auto">
            <a:xfrm flipH="true">
              <a:off x="8017812" y="4184314"/>
              <a:ext cx="2605278" cy="1220537"/>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94" name="Text Box 10"/>
            <p:cNvSpPr txBox="true">
              <a:spLocks noChangeArrowheads="true"/>
            </p:cNvSpPr>
            <p:nvPr/>
          </p:nvSpPr>
          <p:spPr bwMode="auto">
            <a:xfrm>
              <a:off x="8415970" y="2126545"/>
              <a:ext cx="2228166" cy="600164"/>
            </a:xfrm>
            <a:prstGeom prst="rect">
              <a:avLst/>
            </a:prstGeom>
            <a:noFill/>
            <a:ln w="9525">
              <a:noFill/>
              <a:miter lim="800000"/>
            </a:ln>
          </p:spPr>
          <p:txBody>
            <a:bodyPr wrap="square" lIns="45720" tIns="22860" rIns="45720" bIns="22860" anchor="ctr">
              <a:spAutoFit/>
            </a:bodyPr>
            <a:lstStyle/>
            <a:p>
              <a:pPr algn="ctr" defTabSz="1088390"/>
              <a:r>
                <a:rPr lang="zh-CN" altLang="en-US" b="1" dirty="0">
                  <a:solidFill>
                    <a:schemeClr val="bg1"/>
                  </a:solidFill>
                  <a:latin typeface="微软雅黑" pitchFamily="34" charset="-122"/>
                  <a:ea typeface="微软雅黑" pitchFamily="34" charset="-122"/>
                  <a:cs typeface="Open Sans" pitchFamily="34" charset="0"/>
                </a:rPr>
                <a:t>启动实施义务教育优质均衡发展三年行动</a:t>
              </a:r>
              <a:endParaRPr lang="en-US" sz="1400" dirty="0">
                <a:solidFill>
                  <a:schemeClr val="bg1"/>
                </a:solidFill>
                <a:latin typeface="微软雅黑" pitchFamily="34" charset="-122"/>
                <a:ea typeface="微软雅黑" pitchFamily="34" charset="-122"/>
                <a:cs typeface="Open Sans" pitchFamily="34" charset="0"/>
              </a:endParaRPr>
            </a:p>
          </p:txBody>
        </p:sp>
        <p:sp>
          <p:nvSpPr>
            <p:cNvPr id="96" name="Text Box 10"/>
            <p:cNvSpPr txBox="true">
              <a:spLocks noChangeArrowheads="true"/>
            </p:cNvSpPr>
            <p:nvPr/>
          </p:nvSpPr>
          <p:spPr bwMode="auto">
            <a:xfrm>
              <a:off x="2072503" y="5117176"/>
              <a:ext cx="2228166" cy="230832"/>
            </a:xfrm>
            <a:prstGeom prst="rect">
              <a:avLst/>
            </a:prstGeom>
            <a:noFill/>
            <a:ln w="9525">
              <a:noFill/>
              <a:miter lim="800000"/>
            </a:ln>
          </p:spPr>
          <p:txBody>
            <a:bodyPr wrap="square" lIns="45720" tIns="22860" rIns="45720" bIns="22860">
              <a:spAutoFit/>
            </a:bodyPr>
            <a:lstStyle/>
            <a:p>
              <a:pPr defTabSz="1088390"/>
              <a:endParaRPr lang="en-US" sz="1200" dirty="0">
                <a:solidFill>
                  <a:schemeClr val="bg1">
                    <a:lumMod val="85000"/>
                  </a:schemeClr>
                </a:solidFill>
                <a:latin typeface="微软雅黑" pitchFamily="34" charset="-122"/>
                <a:ea typeface="微软雅黑" pitchFamily="34" charset="-122"/>
                <a:cs typeface="Open Sans" pitchFamily="34" charset="0"/>
              </a:endParaRPr>
            </a:p>
          </p:txBody>
        </p:sp>
        <p:sp>
          <p:nvSpPr>
            <p:cNvPr id="97" name="Text Box 10"/>
            <p:cNvSpPr txBox="true">
              <a:spLocks noChangeArrowheads="true"/>
            </p:cNvSpPr>
            <p:nvPr/>
          </p:nvSpPr>
          <p:spPr bwMode="auto">
            <a:xfrm>
              <a:off x="2092757" y="2134994"/>
              <a:ext cx="2130265" cy="600164"/>
            </a:xfrm>
            <a:prstGeom prst="rect">
              <a:avLst/>
            </a:prstGeom>
            <a:noFill/>
            <a:ln w="9525">
              <a:noFill/>
              <a:miter lim="800000"/>
            </a:ln>
          </p:spPr>
          <p:txBody>
            <a:bodyPr wrap="square" lIns="45720" tIns="22860" rIns="45720" bIns="22860">
              <a:spAutoFit/>
            </a:bodyPr>
            <a:lstStyle/>
            <a:p>
              <a:pPr algn="ctr" defTabSz="1088390"/>
              <a:r>
                <a:rPr lang="zh-CN" altLang="en-US" b="1" dirty="0">
                  <a:solidFill>
                    <a:schemeClr val="bg1"/>
                  </a:solidFill>
                  <a:latin typeface="微软雅黑" pitchFamily="34" charset="-122"/>
                  <a:ea typeface="微软雅黑" pitchFamily="34" charset="-122"/>
                  <a:cs typeface="Open Sans" pitchFamily="34" charset="0"/>
                </a:rPr>
                <a:t>组建优质公办学校集团</a:t>
              </a:r>
              <a:endParaRPr lang="en-US" b="1" dirty="0">
                <a:solidFill>
                  <a:schemeClr val="bg1"/>
                </a:solidFill>
                <a:latin typeface="微软雅黑" pitchFamily="34" charset="-122"/>
                <a:ea typeface="微软雅黑" pitchFamily="34" charset="-122"/>
                <a:cs typeface="Open Sans" pitchFamily="34" charset="0"/>
              </a:endParaRPr>
            </a:p>
          </p:txBody>
        </p:sp>
        <p:sp>
          <p:nvSpPr>
            <p:cNvPr id="98" name="Text Box 10"/>
            <p:cNvSpPr txBox="true">
              <a:spLocks noChangeArrowheads="true"/>
            </p:cNvSpPr>
            <p:nvPr/>
          </p:nvSpPr>
          <p:spPr bwMode="auto">
            <a:xfrm>
              <a:off x="2062661" y="4517012"/>
              <a:ext cx="2228166" cy="600164"/>
            </a:xfrm>
            <a:prstGeom prst="rect">
              <a:avLst/>
            </a:prstGeom>
            <a:noFill/>
            <a:ln w="9525">
              <a:noFill/>
              <a:miter lim="800000"/>
            </a:ln>
          </p:spPr>
          <p:txBody>
            <a:bodyPr wrap="square" lIns="45720" tIns="22860" rIns="45720" bIns="22860" anchor="ctr">
              <a:spAutoFit/>
            </a:bodyPr>
            <a:lstStyle/>
            <a:p>
              <a:pPr algn="ctr" defTabSz="1088390"/>
              <a:r>
                <a:rPr lang="zh-CN" altLang="en-US" b="1" dirty="0">
                  <a:solidFill>
                    <a:schemeClr val="bg1"/>
                  </a:solidFill>
                  <a:latin typeface="微软雅黑" pitchFamily="34" charset="-122"/>
                  <a:ea typeface="微软雅黑" pitchFamily="34" charset="-122"/>
                  <a:cs typeface="Open Sans" pitchFamily="34" charset="0"/>
                </a:rPr>
                <a:t>深化义务教育学校共同体建设</a:t>
              </a:r>
              <a:endParaRPr lang="en-US" sz="1400" dirty="0">
                <a:solidFill>
                  <a:schemeClr val="bg1"/>
                </a:solidFill>
                <a:latin typeface="微软雅黑" pitchFamily="34" charset="-122"/>
                <a:ea typeface="微软雅黑" pitchFamily="34" charset="-122"/>
                <a:cs typeface="Open Sans" pitchFamily="34" charset="0"/>
              </a:endParaRPr>
            </a:p>
          </p:txBody>
        </p:sp>
        <p:sp>
          <p:nvSpPr>
            <p:cNvPr id="99" name="Text Box 10"/>
            <p:cNvSpPr txBox="true">
              <a:spLocks noChangeArrowheads="true"/>
            </p:cNvSpPr>
            <p:nvPr/>
          </p:nvSpPr>
          <p:spPr bwMode="auto">
            <a:xfrm>
              <a:off x="8354234" y="4462381"/>
              <a:ext cx="2228166" cy="600164"/>
            </a:xfrm>
            <a:prstGeom prst="rect">
              <a:avLst/>
            </a:prstGeom>
            <a:noFill/>
            <a:ln w="9525">
              <a:noFill/>
              <a:miter lim="800000"/>
            </a:ln>
          </p:spPr>
          <p:txBody>
            <a:bodyPr wrap="square" lIns="45720" tIns="22860" rIns="45720" bIns="22860">
              <a:spAutoFit/>
            </a:bodyPr>
            <a:lstStyle/>
            <a:p>
              <a:pPr defTabSz="1088390"/>
              <a:r>
                <a:rPr lang="zh-CN" altLang="en-US" b="1" dirty="0">
                  <a:solidFill>
                    <a:schemeClr val="bg1"/>
                  </a:solidFill>
                  <a:latin typeface="微软雅黑" pitchFamily="34" charset="-122"/>
                  <a:ea typeface="微软雅黑" pitchFamily="34" charset="-122"/>
                  <a:cs typeface="Open Sans" pitchFamily="34" charset="0"/>
                </a:rPr>
                <a:t>加强保教质量发展共同体建设</a:t>
              </a:r>
              <a:endParaRPr lang="en-US" altLang="zh-CN" sz="1400" dirty="0">
                <a:solidFill>
                  <a:schemeClr val="bg1"/>
                </a:solidFill>
                <a:latin typeface="微软雅黑" pitchFamily="34" charset="-122"/>
                <a:ea typeface="微软雅黑" pitchFamily="34" charset="-122"/>
                <a:cs typeface="Open Sans"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fade">
                                      <p:cBhvr>
                                        <p:cTn id="11" dur="1000"/>
                                        <p:tgtEl>
                                          <p:spTgt spid="101"/>
                                        </p:tgtEl>
                                      </p:cBhvr>
                                    </p:animEffect>
                                    <p:anim calcmode="lin" valueType="num">
                                      <p:cBhvr>
                                        <p:cTn id="12" dur="1000" fill="hold"/>
                                        <p:tgtEl>
                                          <p:spTgt spid="101"/>
                                        </p:tgtEl>
                                        <p:attrNameLst>
                                          <p:attrName>ppt_x</p:attrName>
                                        </p:attrNameLst>
                                      </p:cBhvr>
                                      <p:tavLst>
                                        <p:tav tm="0">
                                          <p:val>
                                            <p:strVal val="#ppt_x"/>
                                          </p:val>
                                        </p:tav>
                                        <p:tav tm="100000">
                                          <p:val>
                                            <p:strVal val="#ppt_x"/>
                                          </p:val>
                                        </p:tav>
                                      </p:tavLst>
                                    </p:anim>
                                    <p:anim calcmode="lin" valueType="num">
                                      <p:cBhvr>
                                        <p:cTn id="13"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28072"/>
            <a:ext cx="12190413" cy="718527"/>
            <a:chOff x="0" y="428072"/>
            <a:chExt cx="12190413" cy="718527"/>
          </a:xfrm>
        </p:grpSpPr>
        <p:sp>
          <p:nvSpPr>
            <p:cNvPr id="32" name="9"/>
            <p:cNvSpPr txBox="true"/>
            <p:nvPr/>
          </p:nvSpPr>
          <p:spPr>
            <a:xfrm>
              <a:off x="1883947" y="428072"/>
              <a:ext cx="8790922" cy="430887"/>
            </a:xfrm>
            <a:prstGeom prst="rect">
              <a:avLst/>
            </a:prstGeom>
            <a:noFill/>
          </p:spPr>
          <p:txBody>
            <a:bodyPr wrap="square" lIns="0" tIns="0" rIns="0" bIns="0" rtlCol="0">
              <a:spAutoFit/>
            </a:bodyPr>
            <a:lstStyle/>
            <a:p>
              <a:pPr marL="0" lvl="1" algn="ctr"/>
              <a:r>
                <a:rPr lang="zh-CN" altLang="en-US" sz="2800" b="1" dirty="0">
                  <a:solidFill>
                    <a:schemeClr val="bg1">
                      <a:lumMod val="85000"/>
                    </a:schemeClr>
                  </a:solidFill>
                  <a:latin typeface="微软雅黑" pitchFamily="34" charset="-122"/>
                  <a:ea typeface="微软雅黑" pitchFamily="34" charset="-122"/>
                </a:rPr>
                <a:t>第三项为加快推进产教融合，提升服务能力</a:t>
              </a:r>
              <a:endParaRPr lang="zh-CN" altLang="en-US" sz="2800" b="1" dirty="0">
                <a:solidFill>
                  <a:schemeClr val="bg1">
                    <a:lumMod val="85000"/>
                  </a:schemeClr>
                </a:solidFill>
                <a:latin typeface="微软雅黑" pitchFamily="34" charset="-122"/>
                <a:ea typeface="微软雅黑" pitchFamily="34" charset="-122"/>
              </a:endParaRPr>
            </a:p>
          </p:txBody>
        </p:sp>
        <p:sp>
          <p:nvSpPr>
            <p:cNvPr id="2" name="矩形 1"/>
            <p:cNvSpPr/>
            <p:nvPr/>
          </p:nvSpPr>
          <p:spPr>
            <a:xfrm>
              <a:off x="0" y="1095771"/>
              <a:ext cx="12190413" cy="50828"/>
            </a:xfrm>
            <a:prstGeom prst="rect">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1929990" y="1571998"/>
            <a:ext cx="8513432" cy="4792340"/>
            <a:chOff x="1929990" y="1571998"/>
            <a:chExt cx="8513432" cy="4792340"/>
          </a:xfrm>
        </p:grpSpPr>
        <p:sp>
          <p:nvSpPr>
            <p:cNvPr id="5" name="Freeform 10"/>
            <p:cNvSpPr>
              <a:spLocks noEditPoints="true"/>
            </p:cNvSpPr>
            <p:nvPr/>
          </p:nvSpPr>
          <p:spPr bwMode="auto">
            <a:xfrm>
              <a:off x="5721008" y="1571998"/>
              <a:ext cx="1375920" cy="137884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6" name="Freeform 10"/>
            <p:cNvSpPr>
              <a:spLocks noEditPoints="true"/>
            </p:cNvSpPr>
            <p:nvPr/>
          </p:nvSpPr>
          <p:spPr bwMode="auto">
            <a:xfrm>
              <a:off x="6028486" y="2890943"/>
              <a:ext cx="1375920" cy="137884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7" name="Freeform 10"/>
            <p:cNvSpPr>
              <a:spLocks noEditPoints="true"/>
            </p:cNvSpPr>
            <p:nvPr/>
          </p:nvSpPr>
          <p:spPr bwMode="auto">
            <a:xfrm>
              <a:off x="4858985" y="2616983"/>
              <a:ext cx="1259273" cy="126194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8" name="Freeform 10"/>
            <p:cNvSpPr>
              <a:spLocks noEditPoints="true"/>
            </p:cNvSpPr>
            <p:nvPr/>
          </p:nvSpPr>
          <p:spPr bwMode="auto">
            <a:xfrm>
              <a:off x="5535538" y="4097483"/>
              <a:ext cx="998204" cy="1000320"/>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9" name="Freeform 10"/>
            <p:cNvSpPr>
              <a:spLocks noEditPoints="true"/>
            </p:cNvSpPr>
            <p:nvPr/>
          </p:nvSpPr>
          <p:spPr bwMode="auto">
            <a:xfrm>
              <a:off x="5221904" y="2072157"/>
              <a:ext cx="499102" cy="500163"/>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0" name="Freeform 11"/>
            <p:cNvSpPr>
              <a:spLocks noEditPoints="true"/>
            </p:cNvSpPr>
            <p:nvPr/>
          </p:nvSpPr>
          <p:spPr bwMode="auto">
            <a:xfrm>
              <a:off x="7004119" y="2489004"/>
              <a:ext cx="574609" cy="575829"/>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1" name="Freeform 12"/>
            <p:cNvSpPr>
              <a:spLocks noEditPoints="true"/>
            </p:cNvSpPr>
            <p:nvPr/>
          </p:nvSpPr>
          <p:spPr bwMode="auto">
            <a:xfrm>
              <a:off x="7345768" y="3064834"/>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2" name="Freeform 14"/>
            <p:cNvSpPr>
              <a:spLocks noEditPoints="true"/>
            </p:cNvSpPr>
            <p:nvPr/>
          </p:nvSpPr>
          <p:spPr bwMode="auto">
            <a:xfrm>
              <a:off x="7135694" y="2142095"/>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3" name="Freeform 15"/>
            <p:cNvSpPr>
              <a:spLocks noEditPoints="true"/>
            </p:cNvSpPr>
            <p:nvPr/>
          </p:nvSpPr>
          <p:spPr bwMode="auto">
            <a:xfrm>
              <a:off x="4923970" y="2404342"/>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4" name="Freeform 16"/>
            <p:cNvSpPr>
              <a:spLocks noEditPoints="true"/>
            </p:cNvSpPr>
            <p:nvPr/>
          </p:nvSpPr>
          <p:spPr bwMode="auto">
            <a:xfrm>
              <a:off x="5488620" y="1783163"/>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5" name="Freeform 17"/>
            <p:cNvSpPr>
              <a:spLocks noEditPoints="true"/>
            </p:cNvSpPr>
            <p:nvPr/>
          </p:nvSpPr>
          <p:spPr bwMode="auto">
            <a:xfrm>
              <a:off x="5764609" y="3798917"/>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6" name="Freeform 18"/>
            <p:cNvSpPr>
              <a:spLocks noEditPoints="true"/>
            </p:cNvSpPr>
            <p:nvPr/>
          </p:nvSpPr>
          <p:spPr bwMode="auto">
            <a:xfrm>
              <a:off x="5440105" y="3948200"/>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7" name="Freeform 19"/>
            <p:cNvSpPr>
              <a:spLocks noEditPoints="true"/>
            </p:cNvSpPr>
            <p:nvPr/>
          </p:nvSpPr>
          <p:spPr bwMode="auto">
            <a:xfrm>
              <a:off x="6533741" y="4314856"/>
              <a:ext cx="470379" cy="471377"/>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8" name="Freeform 20"/>
            <p:cNvSpPr>
              <a:spLocks noEditPoints="true"/>
            </p:cNvSpPr>
            <p:nvPr/>
          </p:nvSpPr>
          <p:spPr bwMode="auto">
            <a:xfrm>
              <a:off x="6470994" y="4786233"/>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9" name="Freeform 11"/>
            <p:cNvSpPr/>
            <p:nvPr/>
          </p:nvSpPr>
          <p:spPr bwMode="auto">
            <a:xfrm>
              <a:off x="5344178" y="192005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0" name="Freeform 11"/>
            <p:cNvSpPr/>
            <p:nvPr/>
          </p:nvSpPr>
          <p:spPr bwMode="auto">
            <a:xfrm>
              <a:off x="5730127" y="171471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1" name="Freeform 11"/>
            <p:cNvSpPr/>
            <p:nvPr/>
          </p:nvSpPr>
          <p:spPr bwMode="auto">
            <a:xfrm>
              <a:off x="7096928" y="2013285"/>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2" name="Freeform 11"/>
            <p:cNvSpPr/>
            <p:nvPr/>
          </p:nvSpPr>
          <p:spPr bwMode="auto">
            <a:xfrm>
              <a:off x="6118258" y="2927943"/>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3" name="Freeform 11"/>
            <p:cNvSpPr/>
            <p:nvPr/>
          </p:nvSpPr>
          <p:spPr bwMode="auto">
            <a:xfrm>
              <a:off x="5642745" y="250387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4" name="Freeform 11"/>
            <p:cNvSpPr/>
            <p:nvPr/>
          </p:nvSpPr>
          <p:spPr bwMode="auto">
            <a:xfrm>
              <a:off x="6848310" y="275978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5" name="Freeform 11"/>
            <p:cNvSpPr/>
            <p:nvPr/>
          </p:nvSpPr>
          <p:spPr bwMode="auto">
            <a:xfrm>
              <a:off x="7067984" y="2372217"/>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6" name="Freeform 11"/>
            <p:cNvSpPr/>
            <p:nvPr/>
          </p:nvSpPr>
          <p:spPr bwMode="auto">
            <a:xfrm>
              <a:off x="5072936" y="2253793"/>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7" name="Freeform 11"/>
            <p:cNvSpPr/>
            <p:nvPr/>
          </p:nvSpPr>
          <p:spPr bwMode="auto">
            <a:xfrm>
              <a:off x="4898536" y="2690090"/>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8" name="Freeform 11"/>
            <p:cNvSpPr/>
            <p:nvPr/>
          </p:nvSpPr>
          <p:spPr bwMode="auto">
            <a:xfrm>
              <a:off x="5208357" y="250387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9" name="Freeform 11"/>
            <p:cNvSpPr/>
            <p:nvPr/>
          </p:nvSpPr>
          <p:spPr bwMode="auto">
            <a:xfrm>
              <a:off x="7404191" y="2372217"/>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0" name="Freeform 11"/>
            <p:cNvSpPr/>
            <p:nvPr/>
          </p:nvSpPr>
          <p:spPr bwMode="auto">
            <a:xfrm>
              <a:off x="7407124" y="3370402"/>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1" name="Freeform 11"/>
            <p:cNvSpPr/>
            <p:nvPr/>
          </p:nvSpPr>
          <p:spPr bwMode="auto">
            <a:xfrm>
              <a:off x="7511017" y="295083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3" name="Freeform 11"/>
            <p:cNvSpPr/>
            <p:nvPr/>
          </p:nvSpPr>
          <p:spPr bwMode="auto">
            <a:xfrm>
              <a:off x="5343563" y="3879755"/>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4" name="Freeform 11"/>
            <p:cNvSpPr/>
            <p:nvPr/>
          </p:nvSpPr>
          <p:spPr bwMode="auto">
            <a:xfrm>
              <a:off x="5471455" y="4246410"/>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5" name="Freeform 11"/>
            <p:cNvSpPr/>
            <p:nvPr/>
          </p:nvSpPr>
          <p:spPr bwMode="auto">
            <a:xfrm>
              <a:off x="6341257" y="494790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6" name="Freeform 11"/>
            <p:cNvSpPr/>
            <p:nvPr/>
          </p:nvSpPr>
          <p:spPr bwMode="auto">
            <a:xfrm>
              <a:off x="6478723" y="4261858"/>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7" name="Freeform 11"/>
            <p:cNvSpPr/>
            <p:nvPr/>
          </p:nvSpPr>
          <p:spPr bwMode="auto">
            <a:xfrm>
              <a:off x="6932563" y="426978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8" name="Freeform 11"/>
            <p:cNvSpPr/>
            <p:nvPr/>
          </p:nvSpPr>
          <p:spPr bwMode="auto">
            <a:xfrm>
              <a:off x="6772230" y="477419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9" name="Freeform 11"/>
            <p:cNvSpPr/>
            <p:nvPr/>
          </p:nvSpPr>
          <p:spPr bwMode="auto">
            <a:xfrm>
              <a:off x="7053851" y="4174952"/>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40" name="Freeform 11"/>
            <p:cNvSpPr/>
            <p:nvPr/>
          </p:nvSpPr>
          <p:spPr bwMode="auto">
            <a:xfrm>
              <a:off x="7013962" y="4413653"/>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grpSp>
          <p:nvGrpSpPr>
            <p:cNvPr id="41" name="Group 42"/>
            <p:cNvGrpSpPr/>
            <p:nvPr/>
          </p:nvGrpSpPr>
          <p:grpSpPr>
            <a:xfrm>
              <a:off x="5746186" y="5154802"/>
              <a:ext cx="1102125" cy="1209536"/>
              <a:chOff x="3721102" y="3890965"/>
              <a:chExt cx="749300" cy="822325"/>
            </a:xfrm>
            <a:solidFill>
              <a:srgbClr val="E25E0E"/>
            </a:solidFill>
          </p:grpSpPr>
          <p:sp>
            <p:nvSpPr>
              <p:cNvPr id="42" name="Freeform 43"/>
              <p:cNvSpPr/>
              <p:nvPr/>
            </p:nvSpPr>
            <p:spPr bwMode="auto">
              <a:xfrm>
                <a:off x="3746502" y="4470403"/>
                <a:ext cx="698500" cy="66675"/>
              </a:xfrm>
              <a:custGeom>
                <a:avLst/>
                <a:gdLst>
                  <a:gd name="T0" fmla="*/ 11 w 226"/>
                  <a:gd name="T1" fmla="*/ 22 h 22"/>
                  <a:gd name="T2" fmla="*/ 215 w 226"/>
                  <a:gd name="T3" fmla="*/ 22 h 22"/>
                  <a:gd name="T4" fmla="*/ 226 w 226"/>
                  <a:gd name="T5" fmla="*/ 0 h 22"/>
                  <a:gd name="T6" fmla="*/ 0 w 226"/>
                  <a:gd name="T7" fmla="*/ 0 h 22"/>
                  <a:gd name="T8" fmla="*/ 11 w 226"/>
                  <a:gd name="T9" fmla="*/ 22 h 22"/>
                </a:gdLst>
                <a:ahLst/>
                <a:cxnLst>
                  <a:cxn ang="0">
                    <a:pos x="T0" y="T1"/>
                  </a:cxn>
                  <a:cxn ang="0">
                    <a:pos x="T2" y="T3"/>
                  </a:cxn>
                  <a:cxn ang="0">
                    <a:pos x="T4" y="T5"/>
                  </a:cxn>
                  <a:cxn ang="0">
                    <a:pos x="T6" y="T7"/>
                  </a:cxn>
                  <a:cxn ang="0">
                    <a:pos x="T8" y="T9"/>
                  </a:cxn>
                </a:cxnLst>
                <a:rect l="0" t="0" r="r" b="b"/>
                <a:pathLst>
                  <a:path w="226" h="22">
                    <a:moveTo>
                      <a:pt x="11" y="22"/>
                    </a:moveTo>
                    <a:cubicBezTo>
                      <a:pt x="215" y="22"/>
                      <a:pt x="215" y="22"/>
                      <a:pt x="215" y="22"/>
                    </a:cubicBezTo>
                    <a:cubicBezTo>
                      <a:pt x="220" y="15"/>
                      <a:pt x="223" y="8"/>
                      <a:pt x="226" y="0"/>
                    </a:cubicBezTo>
                    <a:cubicBezTo>
                      <a:pt x="0" y="0"/>
                      <a:pt x="0" y="0"/>
                      <a:pt x="0" y="0"/>
                    </a:cubicBezTo>
                    <a:cubicBezTo>
                      <a:pt x="3" y="8"/>
                      <a:pt x="7" y="15"/>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3" name="Freeform 44"/>
              <p:cNvSpPr/>
              <p:nvPr/>
            </p:nvSpPr>
            <p:spPr bwMode="auto">
              <a:xfrm>
                <a:off x="3835402" y="4608515"/>
                <a:ext cx="519112" cy="104775"/>
              </a:xfrm>
              <a:custGeom>
                <a:avLst/>
                <a:gdLst>
                  <a:gd name="T0" fmla="*/ 84 w 168"/>
                  <a:gd name="T1" fmla="*/ 34 h 34"/>
                  <a:gd name="T2" fmla="*/ 168 w 168"/>
                  <a:gd name="T3" fmla="*/ 0 h 34"/>
                  <a:gd name="T4" fmla="*/ 0 w 168"/>
                  <a:gd name="T5" fmla="*/ 0 h 34"/>
                  <a:gd name="T6" fmla="*/ 84 w 168"/>
                  <a:gd name="T7" fmla="*/ 34 h 34"/>
                </a:gdLst>
                <a:ahLst/>
                <a:cxnLst>
                  <a:cxn ang="0">
                    <a:pos x="T0" y="T1"/>
                  </a:cxn>
                  <a:cxn ang="0">
                    <a:pos x="T2" y="T3"/>
                  </a:cxn>
                  <a:cxn ang="0">
                    <a:pos x="T4" y="T5"/>
                  </a:cxn>
                  <a:cxn ang="0">
                    <a:pos x="T6" y="T7"/>
                  </a:cxn>
                </a:cxnLst>
                <a:rect l="0" t="0" r="r" b="b"/>
                <a:pathLst>
                  <a:path w="168" h="34">
                    <a:moveTo>
                      <a:pt x="84" y="34"/>
                    </a:moveTo>
                    <a:cubicBezTo>
                      <a:pt x="117" y="34"/>
                      <a:pt x="146" y="21"/>
                      <a:pt x="168" y="0"/>
                    </a:cubicBezTo>
                    <a:cubicBezTo>
                      <a:pt x="0" y="0"/>
                      <a:pt x="0" y="0"/>
                      <a:pt x="0" y="0"/>
                    </a:cubicBezTo>
                    <a:cubicBezTo>
                      <a:pt x="22" y="21"/>
                      <a:pt x="51" y="34"/>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4" name="Freeform 45"/>
              <p:cNvSpPr/>
              <p:nvPr/>
            </p:nvSpPr>
            <p:spPr bwMode="auto">
              <a:xfrm>
                <a:off x="3721102" y="3890965"/>
                <a:ext cx="749300" cy="508000"/>
              </a:xfrm>
              <a:custGeom>
                <a:avLst/>
                <a:gdLst>
                  <a:gd name="T0" fmla="*/ 242 w 242"/>
                  <a:gd name="T1" fmla="*/ 0 h 165"/>
                  <a:gd name="T2" fmla="*/ 0 w 242"/>
                  <a:gd name="T3" fmla="*/ 0 h 165"/>
                  <a:gd name="T4" fmla="*/ 0 w 242"/>
                  <a:gd name="T5" fmla="*/ 146 h 165"/>
                  <a:gd name="T6" fmla="*/ 2 w 242"/>
                  <a:gd name="T7" fmla="*/ 165 h 165"/>
                  <a:gd name="T8" fmla="*/ 240 w 242"/>
                  <a:gd name="T9" fmla="*/ 165 h 165"/>
                  <a:gd name="T10" fmla="*/ 242 w 242"/>
                  <a:gd name="T11" fmla="*/ 146 h 165"/>
                  <a:gd name="T12" fmla="*/ 242 w 242"/>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242" h="165">
                    <a:moveTo>
                      <a:pt x="242" y="0"/>
                    </a:moveTo>
                    <a:cubicBezTo>
                      <a:pt x="0" y="0"/>
                      <a:pt x="0" y="0"/>
                      <a:pt x="0" y="0"/>
                    </a:cubicBezTo>
                    <a:cubicBezTo>
                      <a:pt x="0" y="146"/>
                      <a:pt x="0" y="146"/>
                      <a:pt x="0" y="146"/>
                    </a:cubicBezTo>
                    <a:cubicBezTo>
                      <a:pt x="0" y="153"/>
                      <a:pt x="1" y="159"/>
                      <a:pt x="2" y="165"/>
                    </a:cubicBezTo>
                    <a:cubicBezTo>
                      <a:pt x="240" y="165"/>
                      <a:pt x="240" y="165"/>
                      <a:pt x="240" y="165"/>
                    </a:cubicBezTo>
                    <a:cubicBezTo>
                      <a:pt x="241" y="159"/>
                      <a:pt x="242" y="153"/>
                      <a:pt x="242" y="146"/>
                    </a:cubicBezTo>
                    <a:lnTo>
                      <a:pt x="2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45" name="Group 47"/>
            <p:cNvGrpSpPr/>
            <p:nvPr/>
          </p:nvGrpSpPr>
          <p:grpSpPr>
            <a:xfrm>
              <a:off x="6147209" y="1943778"/>
              <a:ext cx="523516" cy="656408"/>
              <a:chOff x="5106627" y="2260366"/>
              <a:chExt cx="324452" cy="406813"/>
            </a:xfrm>
            <a:solidFill>
              <a:srgbClr val="E25E0E"/>
            </a:solidFill>
          </p:grpSpPr>
          <p:sp>
            <p:nvSpPr>
              <p:cNvPr id="46"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7"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8"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9" name="Oval 83"/>
              <p:cNvSpPr>
                <a:spLocks noChangeArrowheads="true"/>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50" name="Group 52"/>
            <p:cNvGrpSpPr/>
            <p:nvPr/>
          </p:nvGrpSpPr>
          <p:grpSpPr>
            <a:xfrm>
              <a:off x="6452550" y="3275930"/>
              <a:ext cx="483246" cy="628220"/>
              <a:chOff x="6421904" y="4798576"/>
              <a:chExt cx="299494" cy="389342"/>
            </a:xfrm>
            <a:solidFill>
              <a:srgbClr val="E25E0E"/>
            </a:solidFill>
          </p:grpSpPr>
          <p:sp>
            <p:nvSpPr>
              <p:cNvPr id="51"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2"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53" name="Group 55"/>
            <p:cNvGrpSpPr/>
            <p:nvPr/>
          </p:nvGrpSpPr>
          <p:grpSpPr>
            <a:xfrm>
              <a:off x="5204234" y="3007252"/>
              <a:ext cx="520741" cy="512476"/>
              <a:chOff x="1587575" y="2265358"/>
              <a:chExt cx="314468" cy="309477"/>
            </a:xfrm>
            <a:solidFill>
              <a:srgbClr val="E25E0E"/>
            </a:solidFill>
          </p:grpSpPr>
          <p:sp>
            <p:nvSpPr>
              <p:cNvPr id="54" name="Freeform 59"/>
              <p:cNvSpPr>
                <a:spLocks noEditPoints="true"/>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5" name="Oval 60"/>
              <p:cNvSpPr>
                <a:spLocks noChangeArrowheads="true"/>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56" name="Group 58"/>
            <p:cNvGrpSpPr/>
            <p:nvPr/>
          </p:nvGrpSpPr>
          <p:grpSpPr>
            <a:xfrm>
              <a:off x="5721008" y="4374763"/>
              <a:ext cx="603491" cy="445761"/>
              <a:chOff x="2563427" y="3717902"/>
              <a:chExt cx="439257" cy="324452"/>
            </a:xfrm>
            <a:solidFill>
              <a:srgbClr val="E25E0E"/>
            </a:solidFill>
          </p:grpSpPr>
          <p:sp>
            <p:nvSpPr>
              <p:cNvPr id="57"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8"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9"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60" name="Group 62"/>
            <p:cNvGrpSpPr/>
            <p:nvPr/>
          </p:nvGrpSpPr>
          <p:grpSpPr>
            <a:xfrm flipH="true">
              <a:off x="5323123" y="2170676"/>
              <a:ext cx="296664" cy="241403"/>
              <a:chOff x="1550139" y="1314466"/>
              <a:chExt cx="509139" cy="414300"/>
            </a:xfrm>
            <a:solidFill>
              <a:srgbClr val="E25E0E"/>
            </a:solidFill>
          </p:grpSpPr>
          <p:sp>
            <p:nvSpPr>
              <p:cNvPr id="61" name="Freeform 5"/>
              <p:cNvSpPr>
                <a:spLocks noEditPoints="true"/>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3" name="Oval 7"/>
              <p:cNvSpPr>
                <a:spLocks noChangeArrowheads="true"/>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64" name="Group 66"/>
            <p:cNvGrpSpPr/>
            <p:nvPr/>
          </p:nvGrpSpPr>
          <p:grpSpPr>
            <a:xfrm flipH="true">
              <a:off x="7167327" y="2642625"/>
              <a:ext cx="255726" cy="288435"/>
              <a:chOff x="5513440" y="1766202"/>
              <a:chExt cx="429274" cy="484183"/>
            </a:xfrm>
            <a:solidFill>
              <a:srgbClr val="E25E0E"/>
            </a:solidFill>
          </p:grpSpPr>
          <p:sp>
            <p:nvSpPr>
              <p:cNvPr id="65"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6" name="Freeform 148"/>
              <p:cNvSpPr>
                <a:spLocks noEditPoints="true"/>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7"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68" name="Group 78"/>
            <p:cNvGrpSpPr/>
            <p:nvPr/>
          </p:nvGrpSpPr>
          <p:grpSpPr>
            <a:xfrm>
              <a:off x="6694172" y="4437509"/>
              <a:ext cx="180302" cy="226071"/>
              <a:chOff x="5106627" y="2260366"/>
              <a:chExt cx="324452" cy="406813"/>
            </a:xfrm>
            <a:solidFill>
              <a:srgbClr val="E25E0E"/>
            </a:solidFill>
          </p:grpSpPr>
          <p:sp>
            <p:nvSpPr>
              <p:cNvPr id="69"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0"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1"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2" name="Oval 83"/>
              <p:cNvSpPr>
                <a:spLocks noChangeArrowheads="true"/>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73" name="Group 83"/>
            <p:cNvGrpSpPr/>
            <p:nvPr/>
          </p:nvGrpSpPr>
          <p:grpSpPr>
            <a:xfrm flipH="true">
              <a:off x="5514907" y="4037133"/>
              <a:ext cx="148332" cy="120702"/>
              <a:chOff x="1550139" y="1314466"/>
              <a:chExt cx="509139" cy="414300"/>
            </a:xfrm>
            <a:solidFill>
              <a:srgbClr val="E25E0E"/>
            </a:solidFill>
          </p:grpSpPr>
          <p:sp>
            <p:nvSpPr>
              <p:cNvPr id="74" name="Freeform 5"/>
              <p:cNvSpPr>
                <a:spLocks noEditPoints="true"/>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6" name="Oval 7"/>
              <p:cNvSpPr>
                <a:spLocks noChangeArrowheads="true"/>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sp>
          <p:nvSpPr>
            <p:cNvPr id="77" name="Freeform 10"/>
            <p:cNvSpPr>
              <a:spLocks noEditPoints="true"/>
            </p:cNvSpPr>
            <p:nvPr/>
          </p:nvSpPr>
          <p:spPr bwMode="auto">
            <a:xfrm>
              <a:off x="7409740" y="3125842"/>
              <a:ext cx="169991" cy="149403"/>
            </a:xfrm>
            <a:custGeom>
              <a:avLst/>
              <a:gdLst>
                <a:gd name="T0" fmla="*/ 121 w 122"/>
                <a:gd name="T1" fmla="*/ 103 h 107"/>
                <a:gd name="T2" fmla="*/ 63 w 122"/>
                <a:gd name="T3" fmla="*/ 1 h 107"/>
                <a:gd name="T4" fmla="*/ 61 w 122"/>
                <a:gd name="T5" fmla="*/ 0 h 107"/>
                <a:gd name="T6" fmla="*/ 59 w 122"/>
                <a:gd name="T7" fmla="*/ 1 h 107"/>
                <a:gd name="T8" fmla="*/ 1 w 122"/>
                <a:gd name="T9" fmla="*/ 103 h 107"/>
                <a:gd name="T10" fmla="*/ 0 w 122"/>
                <a:gd name="T11" fmla="*/ 105 h 107"/>
                <a:gd name="T12" fmla="*/ 0 w 122"/>
                <a:gd name="T13" fmla="*/ 106 h 107"/>
                <a:gd name="T14" fmla="*/ 3 w 122"/>
                <a:gd name="T15" fmla="*/ 107 h 107"/>
                <a:gd name="T16" fmla="*/ 119 w 122"/>
                <a:gd name="T17" fmla="*/ 107 h 107"/>
                <a:gd name="T18" fmla="*/ 121 w 122"/>
                <a:gd name="T19" fmla="*/ 106 h 107"/>
                <a:gd name="T20" fmla="*/ 121 w 122"/>
                <a:gd name="T21" fmla="*/ 103 h 107"/>
                <a:gd name="T22" fmla="*/ 55 w 122"/>
                <a:gd name="T23" fmla="*/ 38 h 107"/>
                <a:gd name="T24" fmla="*/ 67 w 122"/>
                <a:gd name="T25" fmla="*/ 38 h 107"/>
                <a:gd name="T26" fmla="*/ 67 w 122"/>
                <a:gd name="T27" fmla="*/ 76 h 107"/>
                <a:gd name="T28" fmla="*/ 55 w 122"/>
                <a:gd name="T29" fmla="*/ 76 h 107"/>
                <a:gd name="T30" fmla="*/ 55 w 122"/>
                <a:gd name="T31" fmla="*/ 38 h 107"/>
                <a:gd name="T32" fmla="*/ 61 w 122"/>
                <a:gd name="T33" fmla="*/ 97 h 107"/>
                <a:gd name="T34" fmla="*/ 55 w 122"/>
                <a:gd name="T35" fmla="*/ 91 h 107"/>
                <a:gd name="T36" fmla="*/ 61 w 122"/>
                <a:gd name="T37" fmla="*/ 86 h 107"/>
                <a:gd name="T38" fmla="*/ 67 w 122"/>
                <a:gd name="T39" fmla="*/ 91 h 107"/>
                <a:gd name="T40" fmla="*/ 61 w 122"/>
                <a:gd name="T41" fmla="*/ 9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07">
                  <a:moveTo>
                    <a:pt x="121" y="103"/>
                  </a:moveTo>
                  <a:cubicBezTo>
                    <a:pt x="63" y="1"/>
                    <a:pt x="63" y="1"/>
                    <a:pt x="63" y="1"/>
                  </a:cubicBezTo>
                  <a:cubicBezTo>
                    <a:pt x="63" y="1"/>
                    <a:pt x="62" y="0"/>
                    <a:pt x="61" y="0"/>
                  </a:cubicBezTo>
                  <a:cubicBezTo>
                    <a:pt x="60" y="0"/>
                    <a:pt x="59" y="1"/>
                    <a:pt x="59" y="1"/>
                  </a:cubicBezTo>
                  <a:cubicBezTo>
                    <a:pt x="1" y="103"/>
                    <a:pt x="1" y="103"/>
                    <a:pt x="1" y="103"/>
                  </a:cubicBezTo>
                  <a:cubicBezTo>
                    <a:pt x="0" y="104"/>
                    <a:pt x="0" y="104"/>
                    <a:pt x="0" y="105"/>
                  </a:cubicBezTo>
                  <a:cubicBezTo>
                    <a:pt x="0" y="106"/>
                    <a:pt x="0" y="106"/>
                    <a:pt x="0" y="106"/>
                  </a:cubicBezTo>
                  <a:cubicBezTo>
                    <a:pt x="1" y="107"/>
                    <a:pt x="2" y="107"/>
                    <a:pt x="3" y="107"/>
                  </a:cubicBezTo>
                  <a:cubicBezTo>
                    <a:pt x="119" y="107"/>
                    <a:pt x="119" y="107"/>
                    <a:pt x="119" y="107"/>
                  </a:cubicBezTo>
                  <a:cubicBezTo>
                    <a:pt x="120" y="107"/>
                    <a:pt x="121" y="107"/>
                    <a:pt x="121" y="106"/>
                  </a:cubicBezTo>
                  <a:cubicBezTo>
                    <a:pt x="122" y="105"/>
                    <a:pt x="122" y="104"/>
                    <a:pt x="121" y="103"/>
                  </a:cubicBezTo>
                  <a:close/>
                  <a:moveTo>
                    <a:pt x="55" y="38"/>
                  </a:moveTo>
                  <a:cubicBezTo>
                    <a:pt x="67" y="38"/>
                    <a:pt x="67" y="38"/>
                    <a:pt x="67" y="38"/>
                  </a:cubicBezTo>
                  <a:cubicBezTo>
                    <a:pt x="67" y="76"/>
                    <a:pt x="67" y="76"/>
                    <a:pt x="67" y="76"/>
                  </a:cubicBezTo>
                  <a:cubicBezTo>
                    <a:pt x="55" y="76"/>
                    <a:pt x="55" y="76"/>
                    <a:pt x="55" y="76"/>
                  </a:cubicBezTo>
                  <a:lnTo>
                    <a:pt x="55" y="38"/>
                  </a:lnTo>
                  <a:close/>
                  <a:moveTo>
                    <a:pt x="61" y="97"/>
                  </a:moveTo>
                  <a:cubicBezTo>
                    <a:pt x="57" y="97"/>
                    <a:pt x="55" y="95"/>
                    <a:pt x="55" y="91"/>
                  </a:cubicBezTo>
                  <a:cubicBezTo>
                    <a:pt x="55" y="88"/>
                    <a:pt x="57" y="86"/>
                    <a:pt x="61" y="86"/>
                  </a:cubicBezTo>
                  <a:cubicBezTo>
                    <a:pt x="65" y="86"/>
                    <a:pt x="67" y="88"/>
                    <a:pt x="67" y="91"/>
                  </a:cubicBezTo>
                  <a:cubicBezTo>
                    <a:pt x="67" y="95"/>
                    <a:pt x="65" y="97"/>
                    <a:pt x="61" y="97"/>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78" name="Freeform 13"/>
            <p:cNvSpPr>
              <a:spLocks noEditPoints="true"/>
            </p:cNvSpPr>
            <p:nvPr/>
          </p:nvSpPr>
          <p:spPr bwMode="auto">
            <a:xfrm>
              <a:off x="6536605" y="4874728"/>
              <a:ext cx="160340" cy="141626"/>
            </a:xfrm>
            <a:custGeom>
              <a:avLst/>
              <a:gdLst>
                <a:gd name="T0" fmla="*/ 132 w 134"/>
                <a:gd name="T1" fmla="*/ 16 h 118"/>
                <a:gd name="T2" fmla="*/ 120 w 134"/>
                <a:gd name="T3" fmla="*/ 4 h 118"/>
                <a:gd name="T4" fmla="*/ 115 w 134"/>
                <a:gd name="T5" fmla="*/ 4 h 118"/>
                <a:gd name="T6" fmla="*/ 113 w 134"/>
                <a:gd name="T7" fmla="*/ 8 h 118"/>
                <a:gd name="T8" fmla="*/ 111 w 134"/>
                <a:gd name="T9" fmla="*/ 8 h 118"/>
                <a:gd name="T10" fmla="*/ 111 w 134"/>
                <a:gd name="T11" fmla="*/ 8 h 118"/>
                <a:gd name="T12" fmla="*/ 80 w 134"/>
                <a:gd name="T13" fmla="*/ 39 h 118"/>
                <a:gd name="T14" fmla="*/ 78 w 134"/>
                <a:gd name="T15" fmla="*/ 47 h 118"/>
                <a:gd name="T16" fmla="*/ 82 w 134"/>
                <a:gd name="T17" fmla="*/ 50 h 118"/>
                <a:gd name="T18" fmla="*/ 82 w 134"/>
                <a:gd name="T19" fmla="*/ 50 h 118"/>
                <a:gd name="T20" fmla="*/ 82 w 134"/>
                <a:gd name="T21" fmla="*/ 50 h 118"/>
                <a:gd name="T22" fmla="*/ 75 w 134"/>
                <a:gd name="T23" fmla="*/ 57 h 118"/>
                <a:gd name="T24" fmla="*/ 53 w 134"/>
                <a:gd name="T25" fmla="*/ 35 h 118"/>
                <a:gd name="T26" fmla="*/ 46 w 134"/>
                <a:gd name="T27" fmla="*/ 9 h 118"/>
                <a:gd name="T28" fmla="*/ 21 w 134"/>
                <a:gd name="T29" fmla="*/ 2 h 118"/>
                <a:gd name="T30" fmla="*/ 36 w 134"/>
                <a:gd name="T31" fmla="*/ 17 h 118"/>
                <a:gd name="T32" fmla="*/ 32 w 134"/>
                <a:gd name="T33" fmla="*/ 32 h 118"/>
                <a:gd name="T34" fmla="*/ 17 w 134"/>
                <a:gd name="T35" fmla="*/ 36 h 118"/>
                <a:gd name="T36" fmla="*/ 2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0 w 134"/>
                <a:gd name="T51" fmla="*/ 99 h 118"/>
                <a:gd name="T52" fmla="*/ 20 w 134"/>
                <a:gd name="T53" fmla="*/ 114 h 118"/>
                <a:gd name="T54" fmla="*/ 23 w 134"/>
                <a:gd name="T55" fmla="*/ 116 h 118"/>
                <a:gd name="T56" fmla="*/ 38 w 134"/>
                <a:gd name="T57" fmla="*/ 107 h 118"/>
                <a:gd name="T58" fmla="*/ 43 w 134"/>
                <a:gd name="T59" fmla="*/ 101 h 118"/>
                <a:gd name="T60" fmla="*/ 42 w 134"/>
                <a:gd name="T61" fmla="*/ 100 h 118"/>
                <a:gd name="T62" fmla="*/ 62 w 134"/>
                <a:gd name="T63" fmla="*/ 79 h 118"/>
                <a:gd name="T64" fmla="*/ 98 w 134"/>
                <a:gd name="T65" fmla="*/ 114 h 118"/>
                <a:gd name="T66" fmla="*/ 106 w 134"/>
                <a:gd name="T67" fmla="*/ 118 h 118"/>
                <a:gd name="T68" fmla="*/ 115 w 134"/>
                <a:gd name="T69" fmla="*/ 114 h 118"/>
                <a:gd name="T70" fmla="*/ 115 w 134"/>
                <a:gd name="T71" fmla="*/ 97 h 118"/>
                <a:gd name="T72" fmla="*/ 80 w 134"/>
                <a:gd name="T73" fmla="*/ 62 h 118"/>
                <a:gd name="T74" fmla="*/ 87 w 134"/>
                <a:gd name="T75" fmla="*/ 55 h 118"/>
                <a:gd name="T76" fmla="*/ 90 w 134"/>
                <a:gd name="T77" fmla="*/ 58 h 118"/>
                <a:gd name="T78" fmla="*/ 97 w 134"/>
                <a:gd name="T79" fmla="*/ 56 h 118"/>
                <a:gd name="T80" fmla="*/ 127 w 134"/>
                <a:gd name="T81" fmla="*/ 26 h 118"/>
                <a:gd name="T82" fmla="*/ 128 w 134"/>
                <a:gd name="T83" fmla="*/ 25 h 118"/>
                <a:gd name="T84" fmla="*/ 128 w 134"/>
                <a:gd name="T85" fmla="*/ 25 h 118"/>
                <a:gd name="T86" fmla="*/ 129 w 134"/>
                <a:gd name="T87" fmla="*/ 23 h 118"/>
                <a:gd name="T88" fmla="*/ 132 w 134"/>
                <a:gd name="T89" fmla="*/ 22 h 118"/>
                <a:gd name="T90" fmla="*/ 132 w 134"/>
                <a:gd name="T91" fmla="*/ 16 h 118"/>
                <a:gd name="T92" fmla="*/ 108 w 134"/>
                <a:gd name="T93" fmla="*/ 103 h 118"/>
                <a:gd name="T94" fmla="*/ 112 w 134"/>
                <a:gd name="T95" fmla="*/ 108 h 118"/>
                <a:gd name="T96" fmla="*/ 108 w 134"/>
                <a:gd name="T97" fmla="*/ 112 h 118"/>
                <a:gd name="T98" fmla="*/ 103 w 134"/>
                <a:gd name="T99" fmla="*/ 108 h 118"/>
                <a:gd name="T100" fmla="*/ 108 w 134"/>
                <a:gd name="T101" fmla="*/ 103 h 118"/>
                <a:gd name="T102" fmla="*/ 90 w 134"/>
                <a:gd name="T103" fmla="*/ 41 h 118"/>
                <a:gd name="T104" fmla="*/ 88 w 134"/>
                <a:gd name="T105" fmla="*/ 39 h 118"/>
                <a:gd name="T106" fmla="*/ 111 w 134"/>
                <a:gd name="T107" fmla="*/ 16 h 118"/>
                <a:gd name="T108" fmla="*/ 113 w 134"/>
                <a:gd name="T109" fmla="*/ 18 h 118"/>
                <a:gd name="T110" fmla="*/ 90 w 134"/>
                <a:gd name="T111" fmla="*/ 41 h 118"/>
                <a:gd name="T112" fmla="*/ 98 w 134"/>
                <a:gd name="T113" fmla="*/ 48 h 118"/>
                <a:gd name="T114" fmla="*/ 96 w 134"/>
                <a:gd name="T115" fmla="*/ 46 h 118"/>
                <a:gd name="T116" fmla="*/ 118 w 134"/>
                <a:gd name="T117" fmla="*/ 23 h 118"/>
                <a:gd name="T118" fmla="*/ 120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2" y="16"/>
                  </a:moveTo>
                  <a:cubicBezTo>
                    <a:pt x="120" y="4"/>
                    <a:pt x="120" y="4"/>
                    <a:pt x="120" y="4"/>
                  </a:cubicBezTo>
                  <a:cubicBezTo>
                    <a:pt x="119" y="2"/>
                    <a:pt x="116" y="2"/>
                    <a:pt x="115" y="4"/>
                  </a:cubicBezTo>
                  <a:cubicBezTo>
                    <a:pt x="114" y="5"/>
                    <a:pt x="113" y="6"/>
                    <a:pt x="113" y="8"/>
                  </a:cubicBezTo>
                  <a:cubicBezTo>
                    <a:pt x="113" y="8"/>
                    <a:pt x="112" y="8"/>
                    <a:pt x="111" y="8"/>
                  </a:cubicBezTo>
                  <a:cubicBezTo>
                    <a:pt x="111" y="8"/>
                    <a:pt x="111" y="8"/>
                    <a:pt x="111" y="8"/>
                  </a:cubicBezTo>
                  <a:cubicBezTo>
                    <a:pt x="80" y="39"/>
                    <a:pt x="80" y="39"/>
                    <a:pt x="80" y="39"/>
                  </a:cubicBezTo>
                  <a:cubicBezTo>
                    <a:pt x="81" y="42"/>
                    <a:pt x="80" y="44"/>
                    <a:pt x="78" y="47"/>
                  </a:cubicBezTo>
                  <a:cubicBezTo>
                    <a:pt x="82" y="50"/>
                    <a:pt x="82" y="50"/>
                    <a:pt x="82" y="50"/>
                  </a:cubicBezTo>
                  <a:cubicBezTo>
                    <a:pt x="82" y="50"/>
                    <a:pt x="82" y="50"/>
                    <a:pt x="82" y="50"/>
                  </a:cubicBezTo>
                  <a:cubicBezTo>
                    <a:pt x="82" y="50"/>
                    <a:pt x="82" y="50"/>
                    <a:pt x="82" y="50"/>
                  </a:cubicBezTo>
                  <a:cubicBezTo>
                    <a:pt x="75" y="57"/>
                    <a:pt x="75" y="57"/>
                    <a:pt x="75" y="57"/>
                  </a:cubicBezTo>
                  <a:cubicBezTo>
                    <a:pt x="53" y="35"/>
                    <a:pt x="53" y="35"/>
                    <a:pt x="53" y="35"/>
                  </a:cubicBezTo>
                  <a:cubicBezTo>
                    <a:pt x="56" y="26"/>
                    <a:pt x="53" y="16"/>
                    <a:pt x="46" y="9"/>
                  </a:cubicBezTo>
                  <a:cubicBezTo>
                    <a:pt x="39"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39"/>
                    <a:pt x="9" y="46"/>
                  </a:cubicBezTo>
                  <a:cubicBezTo>
                    <a:pt x="16" y="54"/>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0" y="99"/>
                    <a:pt x="30" y="99"/>
                    <a:pt x="30" y="99"/>
                  </a:cubicBezTo>
                  <a:cubicBezTo>
                    <a:pt x="20" y="114"/>
                    <a:pt x="20" y="114"/>
                    <a:pt x="20" y="114"/>
                  </a:cubicBezTo>
                  <a:cubicBezTo>
                    <a:pt x="23" y="116"/>
                    <a:pt x="23" y="116"/>
                    <a:pt x="23" y="116"/>
                  </a:cubicBezTo>
                  <a:cubicBezTo>
                    <a:pt x="38" y="107"/>
                    <a:pt x="38" y="107"/>
                    <a:pt x="38" y="107"/>
                  </a:cubicBezTo>
                  <a:cubicBezTo>
                    <a:pt x="43" y="101"/>
                    <a:pt x="43" y="101"/>
                    <a:pt x="43" y="101"/>
                  </a:cubicBezTo>
                  <a:cubicBezTo>
                    <a:pt x="42" y="100"/>
                    <a:pt x="42" y="100"/>
                    <a:pt x="42" y="100"/>
                  </a:cubicBezTo>
                  <a:cubicBezTo>
                    <a:pt x="62" y="79"/>
                    <a:pt x="62" y="79"/>
                    <a:pt x="62" y="79"/>
                  </a:cubicBezTo>
                  <a:cubicBezTo>
                    <a:pt x="98" y="114"/>
                    <a:pt x="98" y="114"/>
                    <a:pt x="98" y="114"/>
                  </a:cubicBezTo>
                  <a:cubicBezTo>
                    <a:pt x="100" y="117"/>
                    <a:pt x="103" y="118"/>
                    <a:pt x="106" y="118"/>
                  </a:cubicBezTo>
                  <a:cubicBezTo>
                    <a:pt x="110" y="118"/>
                    <a:pt x="113" y="117"/>
                    <a:pt x="115" y="114"/>
                  </a:cubicBezTo>
                  <a:cubicBezTo>
                    <a:pt x="120" y="110"/>
                    <a:pt x="120" y="102"/>
                    <a:pt x="115" y="97"/>
                  </a:cubicBezTo>
                  <a:cubicBezTo>
                    <a:pt x="80" y="62"/>
                    <a:pt x="80" y="62"/>
                    <a:pt x="80" y="62"/>
                  </a:cubicBezTo>
                  <a:cubicBezTo>
                    <a:pt x="87" y="55"/>
                    <a:pt x="87" y="55"/>
                    <a:pt x="87" y="55"/>
                  </a:cubicBezTo>
                  <a:cubicBezTo>
                    <a:pt x="90" y="58"/>
                    <a:pt x="90" y="58"/>
                    <a:pt x="90" y="58"/>
                  </a:cubicBezTo>
                  <a:cubicBezTo>
                    <a:pt x="92" y="56"/>
                    <a:pt x="95" y="56"/>
                    <a:pt x="97" y="56"/>
                  </a:cubicBezTo>
                  <a:cubicBezTo>
                    <a:pt x="127" y="26"/>
                    <a:pt x="127" y="26"/>
                    <a:pt x="127" y="26"/>
                  </a:cubicBezTo>
                  <a:cubicBezTo>
                    <a:pt x="128" y="25"/>
                    <a:pt x="128" y="25"/>
                    <a:pt x="128" y="25"/>
                  </a:cubicBezTo>
                  <a:cubicBezTo>
                    <a:pt x="128" y="25"/>
                    <a:pt x="128" y="25"/>
                    <a:pt x="128" y="25"/>
                  </a:cubicBezTo>
                  <a:cubicBezTo>
                    <a:pt x="128" y="25"/>
                    <a:pt x="129" y="24"/>
                    <a:pt x="129" y="23"/>
                  </a:cubicBezTo>
                  <a:cubicBezTo>
                    <a:pt x="130" y="23"/>
                    <a:pt x="131" y="23"/>
                    <a:pt x="132" y="22"/>
                  </a:cubicBezTo>
                  <a:cubicBezTo>
                    <a:pt x="134" y="20"/>
                    <a:pt x="134" y="17"/>
                    <a:pt x="132" y="16"/>
                  </a:cubicBezTo>
                  <a:close/>
                  <a:moveTo>
                    <a:pt x="108" y="103"/>
                  </a:moveTo>
                  <a:cubicBezTo>
                    <a:pt x="110" y="103"/>
                    <a:pt x="112" y="105"/>
                    <a:pt x="112" y="108"/>
                  </a:cubicBezTo>
                  <a:cubicBezTo>
                    <a:pt x="112" y="110"/>
                    <a:pt x="110" y="112"/>
                    <a:pt x="108" y="112"/>
                  </a:cubicBezTo>
                  <a:cubicBezTo>
                    <a:pt x="105" y="112"/>
                    <a:pt x="103" y="110"/>
                    <a:pt x="103" y="108"/>
                  </a:cubicBezTo>
                  <a:cubicBezTo>
                    <a:pt x="103" y="105"/>
                    <a:pt x="105" y="103"/>
                    <a:pt x="108" y="103"/>
                  </a:cubicBezTo>
                  <a:close/>
                  <a:moveTo>
                    <a:pt x="90" y="41"/>
                  </a:moveTo>
                  <a:cubicBezTo>
                    <a:pt x="88" y="39"/>
                    <a:pt x="88" y="39"/>
                    <a:pt x="88" y="39"/>
                  </a:cubicBezTo>
                  <a:cubicBezTo>
                    <a:pt x="111" y="16"/>
                    <a:pt x="111" y="16"/>
                    <a:pt x="111" y="16"/>
                  </a:cubicBezTo>
                  <a:cubicBezTo>
                    <a:pt x="113" y="18"/>
                    <a:pt x="113" y="18"/>
                    <a:pt x="113" y="18"/>
                  </a:cubicBezTo>
                  <a:lnTo>
                    <a:pt x="90" y="41"/>
                  </a:lnTo>
                  <a:close/>
                  <a:moveTo>
                    <a:pt x="98" y="48"/>
                  </a:moveTo>
                  <a:cubicBezTo>
                    <a:pt x="96" y="46"/>
                    <a:pt x="96" y="46"/>
                    <a:pt x="96" y="46"/>
                  </a:cubicBezTo>
                  <a:cubicBezTo>
                    <a:pt x="118" y="23"/>
                    <a:pt x="118" y="23"/>
                    <a:pt x="118" y="23"/>
                  </a:cubicBezTo>
                  <a:cubicBezTo>
                    <a:pt x="120" y="25"/>
                    <a:pt x="120" y="25"/>
                    <a:pt x="120" y="25"/>
                  </a:cubicBezTo>
                  <a:lnTo>
                    <a:pt x="98" y="48"/>
                  </a:lnTo>
                  <a:close/>
                </a:path>
              </a:pathLst>
            </a:custGeom>
            <a:solidFill>
              <a:srgbClr val="E25E0E"/>
            </a:solidFill>
            <a:ln>
              <a:noFill/>
            </a:ln>
          </p:spPr>
          <p:txBody>
            <a:bodyPr vert="horz" wrap="square" lIns="91440" tIns="45720" rIns="91440" bIns="45720" numCol="1" anchor="t" anchorCtr="false" compatLnSpc="true"/>
            <a:lstStyle/>
            <a:p>
              <a:endParaRPr lang="en-US" sz="2400"/>
            </a:p>
          </p:txBody>
        </p:sp>
        <p:grpSp>
          <p:nvGrpSpPr>
            <p:cNvPr id="79" name="Group 89"/>
            <p:cNvGrpSpPr/>
            <p:nvPr/>
          </p:nvGrpSpPr>
          <p:grpSpPr>
            <a:xfrm flipH="true">
              <a:off x="5847523" y="3922218"/>
              <a:ext cx="132105" cy="94426"/>
              <a:chOff x="1585913" y="1584325"/>
              <a:chExt cx="461963" cy="330201"/>
            </a:xfrm>
            <a:solidFill>
              <a:srgbClr val="E25E0E"/>
            </a:solidFill>
          </p:grpSpPr>
          <p:sp>
            <p:nvSpPr>
              <p:cNvPr id="80" name="Freeform 13"/>
              <p:cNvSpPr/>
              <p:nvPr/>
            </p:nvSpPr>
            <p:spPr bwMode="auto">
              <a:xfrm>
                <a:off x="1585913" y="1646238"/>
                <a:ext cx="461963" cy="268288"/>
              </a:xfrm>
              <a:custGeom>
                <a:avLst/>
                <a:gdLst>
                  <a:gd name="T0" fmla="*/ 0 w 291"/>
                  <a:gd name="T1" fmla="*/ 0 h 169"/>
                  <a:gd name="T2" fmla="*/ 0 w 291"/>
                  <a:gd name="T3" fmla="*/ 169 h 169"/>
                  <a:gd name="T4" fmla="*/ 291 w 291"/>
                  <a:gd name="T5" fmla="*/ 169 h 169"/>
                  <a:gd name="T6" fmla="*/ 291 w 291"/>
                  <a:gd name="T7" fmla="*/ 0 h 169"/>
                  <a:gd name="T8" fmla="*/ 146 w 291"/>
                  <a:gd name="T9" fmla="*/ 105 h 169"/>
                  <a:gd name="T10" fmla="*/ 0 w 291"/>
                  <a:gd name="T11" fmla="*/ 0 h 169"/>
                </a:gdLst>
                <a:ahLst/>
                <a:cxnLst>
                  <a:cxn ang="0">
                    <a:pos x="T0" y="T1"/>
                  </a:cxn>
                  <a:cxn ang="0">
                    <a:pos x="T2" y="T3"/>
                  </a:cxn>
                  <a:cxn ang="0">
                    <a:pos x="T4" y="T5"/>
                  </a:cxn>
                  <a:cxn ang="0">
                    <a:pos x="T6" y="T7"/>
                  </a:cxn>
                  <a:cxn ang="0">
                    <a:pos x="T8" y="T9"/>
                  </a:cxn>
                  <a:cxn ang="0">
                    <a:pos x="T10" y="T11"/>
                  </a:cxn>
                </a:cxnLst>
                <a:rect l="0" t="0" r="r" b="b"/>
                <a:pathLst>
                  <a:path w="291" h="169">
                    <a:moveTo>
                      <a:pt x="0" y="0"/>
                    </a:moveTo>
                    <a:lnTo>
                      <a:pt x="0" y="169"/>
                    </a:lnTo>
                    <a:lnTo>
                      <a:pt x="291" y="169"/>
                    </a:lnTo>
                    <a:lnTo>
                      <a:pt x="291" y="0"/>
                    </a:lnTo>
                    <a:lnTo>
                      <a:pt x="146" y="10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81" name="Freeform 14"/>
              <p:cNvSpPr/>
              <p:nvPr/>
            </p:nvSpPr>
            <p:spPr bwMode="auto">
              <a:xfrm>
                <a:off x="1585913" y="1584325"/>
                <a:ext cx="461963" cy="192088"/>
              </a:xfrm>
              <a:custGeom>
                <a:avLst/>
                <a:gdLst>
                  <a:gd name="T0" fmla="*/ 291 w 291"/>
                  <a:gd name="T1" fmla="*/ 17 h 121"/>
                  <a:gd name="T2" fmla="*/ 291 w 291"/>
                  <a:gd name="T3" fmla="*/ 0 h 121"/>
                  <a:gd name="T4" fmla="*/ 0 w 291"/>
                  <a:gd name="T5" fmla="*/ 0 h 121"/>
                  <a:gd name="T6" fmla="*/ 0 w 291"/>
                  <a:gd name="T7" fmla="*/ 17 h 121"/>
                  <a:gd name="T8" fmla="*/ 146 w 291"/>
                  <a:gd name="T9" fmla="*/ 121 h 121"/>
                  <a:gd name="T10" fmla="*/ 291 w 291"/>
                  <a:gd name="T11" fmla="*/ 17 h 121"/>
                </a:gdLst>
                <a:ahLst/>
                <a:cxnLst>
                  <a:cxn ang="0">
                    <a:pos x="T0" y="T1"/>
                  </a:cxn>
                  <a:cxn ang="0">
                    <a:pos x="T2" y="T3"/>
                  </a:cxn>
                  <a:cxn ang="0">
                    <a:pos x="T4" y="T5"/>
                  </a:cxn>
                  <a:cxn ang="0">
                    <a:pos x="T6" y="T7"/>
                  </a:cxn>
                  <a:cxn ang="0">
                    <a:pos x="T8" y="T9"/>
                  </a:cxn>
                  <a:cxn ang="0">
                    <a:pos x="T10" y="T11"/>
                  </a:cxn>
                </a:cxnLst>
                <a:rect l="0" t="0" r="r" b="b"/>
                <a:pathLst>
                  <a:path w="291" h="121">
                    <a:moveTo>
                      <a:pt x="291" y="17"/>
                    </a:moveTo>
                    <a:lnTo>
                      <a:pt x="291" y="0"/>
                    </a:lnTo>
                    <a:lnTo>
                      <a:pt x="0" y="0"/>
                    </a:lnTo>
                    <a:lnTo>
                      <a:pt x="0" y="17"/>
                    </a:lnTo>
                    <a:lnTo>
                      <a:pt x="146" y="121"/>
                    </a:lnTo>
                    <a:lnTo>
                      <a:pt x="29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82" name="Group 92"/>
            <p:cNvGrpSpPr/>
            <p:nvPr/>
          </p:nvGrpSpPr>
          <p:grpSpPr>
            <a:xfrm>
              <a:off x="7201200" y="2235179"/>
              <a:ext cx="180443" cy="112397"/>
              <a:chOff x="5172076" y="1938338"/>
              <a:chExt cx="471488" cy="293688"/>
            </a:xfrm>
            <a:solidFill>
              <a:srgbClr val="E25E0E"/>
            </a:solidFill>
          </p:grpSpPr>
          <p:sp>
            <p:nvSpPr>
              <p:cNvPr id="83" name="Freeform 8"/>
              <p:cNvSpPr>
                <a:spLocks noEditPoints="true"/>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84" name="Rectangle 9"/>
              <p:cNvSpPr>
                <a:spLocks noChangeArrowheads="true"/>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endParaRPr lang="en-US" sz="2400"/>
              </a:p>
            </p:txBody>
          </p:sp>
          <p:sp>
            <p:nvSpPr>
              <p:cNvPr id="85" name="Rectangle 10"/>
              <p:cNvSpPr>
                <a:spLocks noChangeArrowheads="true"/>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endParaRPr lang="en-US" sz="2400"/>
              </a:p>
            </p:txBody>
          </p:sp>
        </p:grpSp>
        <p:sp>
          <p:nvSpPr>
            <p:cNvPr id="86" name="Freeform 10"/>
            <p:cNvSpPr>
              <a:spLocks noEditPoints="true"/>
            </p:cNvSpPr>
            <p:nvPr/>
          </p:nvSpPr>
          <p:spPr bwMode="auto">
            <a:xfrm>
              <a:off x="5550715" y="1839095"/>
              <a:ext cx="169991" cy="149403"/>
            </a:xfrm>
            <a:custGeom>
              <a:avLst/>
              <a:gdLst>
                <a:gd name="T0" fmla="*/ 121 w 122"/>
                <a:gd name="T1" fmla="*/ 103 h 107"/>
                <a:gd name="T2" fmla="*/ 63 w 122"/>
                <a:gd name="T3" fmla="*/ 1 h 107"/>
                <a:gd name="T4" fmla="*/ 61 w 122"/>
                <a:gd name="T5" fmla="*/ 0 h 107"/>
                <a:gd name="T6" fmla="*/ 59 w 122"/>
                <a:gd name="T7" fmla="*/ 1 h 107"/>
                <a:gd name="T8" fmla="*/ 1 w 122"/>
                <a:gd name="T9" fmla="*/ 103 h 107"/>
                <a:gd name="T10" fmla="*/ 0 w 122"/>
                <a:gd name="T11" fmla="*/ 105 h 107"/>
                <a:gd name="T12" fmla="*/ 0 w 122"/>
                <a:gd name="T13" fmla="*/ 106 h 107"/>
                <a:gd name="T14" fmla="*/ 3 w 122"/>
                <a:gd name="T15" fmla="*/ 107 h 107"/>
                <a:gd name="T16" fmla="*/ 119 w 122"/>
                <a:gd name="T17" fmla="*/ 107 h 107"/>
                <a:gd name="T18" fmla="*/ 121 w 122"/>
                <a:gd name="T19" fmla="*/ 106 h 107"/>
                <a:gd name="T20" fmla="*/ 121 w 122"/>
                <a:gd name="T21" fmla="*/ 103 h 107"/>
                <a:gd name="T22" fmla="*/ 55 w 122"/>
                <a:gd name="T23" fmla="*/ 38 h 107"/>
                <a:gd name="T24" fmla="*/ 67 w 122"/>
                <a:gd name="T25" fmla="*/ 38 h 107"/>
                <a:gd name="T26" fmla="*/ 67 w 122"/>
                <a:gd name="T27" fmla="*/ 76 h 107"/>
                <a:gd name="T28" fmla="*/ 55 w 122"/>
                <a:gd name="T29" fmla="*/ 76 h 107"/>
                <a:gd name="T30" fmla="*/ 55 w 122"/>
                <a:gd name="T31" fmla="*/ 38 h 107"/>
                <a:gd name="T32" fmla="*/ 61 w 122"/>
                <a:gd name="T33" fmla="*/ 97 h 107"/>
                <a:gd name="T34" fmla="*/ 55 w 122"/>
                <a:gd name="T35" fmla="*/ 91 h 107"/>
                <a:gd name="T36" fmla="*/ 61 w 122"/>
                <a:gd name="T37" fmla="*/ 86 h 107"/>
                <a:gd name="T38" fmla="*/ 67 w 122"/>
                <a:gd name="T39" fmla="*/ 91 h 107"/>
                <a:gd name="T40" fmla="*/ 61 w 122"/>
                <a:gd name="T41" fmla="*/ 9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07">
                  <a:moveTo>
                    <a:pt x="121" y="103"/>
                  </a:moveTo>
                  <a:cubicBezTo>
                    <a:pt x="63" y="1"/>
                    <a:pt x="63" y="1"/>
                    <a:pt x="63" y="1"/>
                  </a:cubicBezTo>
                  <a:cubicBezTo>
                    <a:pt x="63" y="1"/>
                    <a:pt x="62" y="0"/>
                    <a:pt x="61" y="0"/>
                  </a:cubicBezTo>
                  <a:cubicBezTo>
                    <a:pt x="60" y="0"/>
                    <a:pt x="59" y="1"/>
                    <a:pt x="59" y="1"/>
                  </a:cubicBezTo>
                  <a:cubicBezTo>
                    <a:pt x="1" y="103"/>
                    <a:pt x="1" y="103"/>
                    <a:pt x="1" y="103"/>
                  </a:cubicBezTo>
                  <a:cubicBezTo>
                    <a:pt x="0" y="104"/>
                    <a:pt x="0" y="104"/>
                    <a:pt x="0" y="105"/>
                  </a:cubicBezTo>
                  <a:cubicBezTo>
                    <a:pt x="0" y="106"/>
                    <a:pt x="0" y="106"/>
                    <a:pt x="0" y="106"/>
                  </a:cubicBezTo>
                  <a:cubicBezTo>
                    <a:pt x="1" y="107"/>
                    <a:pt x="2" y="107"/>
                    <a:pt x="3" y="107"/>
                  </a:cubicBezTo>
                  <a:cubicBezTo>
                    <a:pt x="119" y="107"/>
                    <a:pt x="119" y="107"/>
                    <a:pt x="119" y="107"/>
                  </a:cubicBezTo>
                  <a:cubicBezTo>
                    <a:pt x="120" y="107"/>
                    <a:pt x="121" y="107"/>
                    <a:pt x="121" y="106"/>
                  </a:cubicBezTo>
                  <a:cubicBezTo>
                    <a:pt x="122" y="105"/>
                    <a:pt x="122" y="104"/>
                    <a:pt x="121" y="103"/>
                  </a:cubicBezTo>
                  <a:close/>
                  <a:moveTo>
                    <a:pt x="55" y="38"/>
                  </a:moveTo>
                  <a:cubicBezTo>
                    <a:pt x="67" y="38"/>
                    <a:pt x="67" y="38"/>
                    <a:pt x="67" y="38"/>
                  </a:cubicBezTo>
                  <a:cubicBezTo>
                    <a:pt x="67" y="76"/>
                    <a:pt x="67" y="76"/>
                    <a:pt x="67" y="76"/>
                  </a:cubicBezTo>
                  <a:cubicBezTo>
                    <a:pt x="55" y="76"/>
                    <a:pt x="55" y="76"/>
                    <a:pt x="55" y="76"/>
                  </a:cubicBezTo>
                  <a:lnTo>
                    <a:pt x="55" y="38"/>
                  </a:lnTo>
                  <a:close/>
                  <a:moveTo>
                    <a:pt x="61" y="97"/>
                  </a:moveTo>
                  <a:cubicBezTo>
                    <a:pt x="57" y="97"/>
                    <a:pt x="55" y="95"/>
                    <a:pt x="55" y="91"/>
                  </a:cubicBezTo>
                  <a:cubicBezTo>
                    <a:pt x="55" y="88"/>
                    <a:pt x="57" y="86"/>
                    <a:pt x="61" y="86"/>
                  </a:cubicBezTo>
                  <a:cubicBezTo>
                    <a:pt x="65" y="86"/>
                    <a:pt x="67" y="88"/>
                    <a:pt x="67" y="91"/>
                  </a:cubicBezTo>
                  <a:cubicBezTo>
                    <a:pt x="67" y="95"/>
                    <a:pt x="65" y="97"/>
                    <a:pt x="61" y="97"/>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87" name="Freeform 13"/>
            <p:cNvSpPr>
              <a:spLocks noEditPoints="true"/>
            </p:cNvSpPr>
            <p:nvPr/>
          </p:nvSpPr>
          <p:spPr bwMode="auto">
            <a:xfrm>
              <a:off x="4992766" y="2482811"/>
              <a:ext cx="160340" cy="141626"/>
            </a:xfrm>
            <a:custGeom>
              <a:avLst/>
              <a:gdLst>
                <a:gd name="T0" fmla="*/ 132 w 134"/>
                <a:gd name="T1" fmla="*/ 16 h 118"/>
                <a:gd name="T2" fmla="*/ 120 w 134"/>
                <a:gd name="T3" fmla="*/ 4 h 118"/>
                <a:gd name="T4" fmla="*/ 115 w 134"/>
                <a:gd name="T5" fmla="*/ 4 h 118"/>
                <a:gd name="T6" fmla="*/ 113 w 134"/>
                <a:gd name="T7" fmla="*/ 8 h 118"/>
                <a:gd name="T8" fmla="*/ 111 w 134"/>
                <a:gd name="T9" fmla="*/ 8 h 118"/>
                <a:gd name="T10" fmla="*/ 111 w 134"/>
                <a:gd name="T11" fmla="*/ 8 h 118"/>
                <a:gd name="T12" fmla="*/ 80 w 134"/>
                <a:gd name="T13" fmla="*/ 39 h 118"/>
                <a:gd name="T14" fmla="*/ 78 w 134"/>
                <a:gd name="T15" fmla="*/ 47 h 118"/>
                <a:gd name="T16" fmla="*/ 82 w 134"/>
                <a:gd name="T17" fmla="*/ 50 h 118"/>
                <a:gd name="T18" fmla="*/ 82 w 134"/>
                <a:gd name="T19" fmla="*/ 50 h 118"/>
                <a:gd name="T20" fmla="*/ 82 w 134"/>
                <a:gd name="T21" fmla="*/ 50 h 118"/>
                <a:gd name="T22" fmla="*/ 75 w 134"/>
                <a:gd name="T23" fmla="*/ 57 h 118"/>
                <a:gd name="T24" fmla="*/ 53 w 134"/>
                <a:gd name="T25" fmla="*/ 35 h 118"/>
                <a:gd name="T26" fmla="*/ 46 w 134"/>
                <a:gd name="T27" fmla="*/ 9 h 118"/>
                <a:gd name="T28" fmla="*/ 21 w 134"/>
                <a:gd name="T29" fmla="*/ 2 h 118"/>
                <a:gd name="T30" fmla="*/ 36 w 134"/>
                <a:gd name="T31" fmla="*/ 17 h 118"/>
                <a:gd name="T32" fmla="*/ 32 w 134"/>
                <a:gd name="T33" fmla="*/ 32 h 118"/>
                <a:gd name="T34" fmla="*/ 17 w 134"/>
                <a:gd name="T35" fmla="*/ 36 h 118"/>
                <a:gd name="T36" fmla="*/ 2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0 w 134"/>
                <a:gd name="T51" fmla="*/ 99 h 118"/>
                <a:gd name="T52" fmla="*/ 20 w 134"/>
                <a:gd name="T53" fmla="*/ 114 h 118"/>
                <a:gd name="T54" fmla="*/ 23 w 134"/>
                <a:gd name="T55" fmla="*/ 116 h 118"/>
                <a:gd name="T56" fmla="*/ 38 w 134"/>
                <a:gd name="T57" fmla="*/ 107 h 118"/>
                <a:gd name="T58" fmla="*/ 43 w 134"/>
                <a:gd name="T59" fmla="*/ 101 h 118"/>
                <a:gd name="T60" fmla="*/ 42 w 134"/>
                <a:gd name="T61" fmla="*/ 100 h 118"/>
                <a:gd name="T62" fmla="*/ 62 w 134"/>
                <a:gd name="T63" fmla="*/ 79 h 118"/>
                <a:gd name="T64" fmla="*/ 98 w 134"/>
                <a:gd name="T65" fmla="*/ 114 h 118"/>
                <a:gd name="T66" fmla="*/ 106 w 134"/>
                <a:gd name="T67" fmla="*/ 118 h 118"/>
                <a:gd name="T68" fmla="*/ 115 w 134"/>
                <a:gd name="T69" fmla="*/ 114 h 118"/>
                <a:gd name="T70" fmla="*/ 115 w 134"/>
                <a:gd name="T71" fmla="*/ 97 h 118"/>
                <a:gd name="T72" fmla="*/ 80 w 134"/>
                <a:gd name="T73" fmla="*/ 62 h 118"/>
                <a:gd name="T74" fmla="*/ 87 w 134"/>
                <a:gd name="T75" fmla="*/ 55 h 118"/>
                <a:gd name="T76" fmla="*/ 90 w 134"/>
                <a:gd name="T77" fmla="*/ 58 h 118"/>
                <a:gd name="T78" fmla="*/ 97 w 134"/>
                <a:gd name="T79" fmla="*/ 56 h 118"/>
                <a:gd name="T80" fmla="*/ 127 w 134"/>
                <a:gd name="T81" fmla="*/ 26 h 118"/>
                <a:gd name="T82" fmla="*/ 128 w 134"/>
                <a:gd name="T83" fmla="*/ 25 h 118"/>
                <a:gd name="T84" fmla="*/ 128 w 134"/>
                <a:gd name="T85" fmla="*/ 25 h 118"/>
                <a:gd name="T86" fmla="*/ 129 w 134"/>
                <a:gd name="T87" fmla="*/ 23 h 118"/>
                <a:gd name="T88" fmla="*/ 132 w 134"/>
                <a:gd name="T89" fmla="*/ 22 h 118"/>
                <a:gd name="T90" fmla="*/ 132 w 134"/>
                <a:gd name="T91" fmla="*/ 16 h 118"/>
                <a:gd name="T92" fmla="*/ 108 w 134"/>
                <a:gd name="T93" fmla="*/ 103 h 118"/>
                <a:gd name="T94" fmla="*/ 112 w 134"/>
                <a:gd name="T95" fmla="*/ 108 h 118"/>
                <a:gd name="T96" fmla="*/ 108 w 134"/>
                <a:gd name="T97" fmla="*/ 112 h 118"/>
                <a:gd name="T98" fmla="*/ 103 w 134"/>
                <a:gd name="T99" fmla="*/ 108 h 118"/>
                <a:gd name="T100" fmla="*/ 108 w 134"/>
                <a:gd name="T101" fmla="*/ 103 h 118"/>
                <a:gd name="T102" fmla="*/ 90 w 134"/>
                <a:gd name="T103" fmla="*/ 41 h 118"/>
                <a:gd name="T104" fmla="*/ 88 w 134"/>
                <a:gd name="T105" fmla="*/ 39 h 118"/>
                <a:gd name="T106" fmla="*/ 111 w 134"/>
                <a:gd name="T107" fmla="*/ 16 h 118"/>
                <a:gd name="T108" fmla="*/ 113 w 134"/>
                <a:gd name="T109" fmla="*/ 18 h 118"/>
                <a:gd name="T110" fmla="*/ 90 w 134"/>
                <a:gd name="T111" fmla="*/ 41 h 118"/>
                <a:gd name="T112" fmla="*/ 98 w 134"/>
                <a:gd name="T113" fmla="*/ 48 h 118"/>
                <a:gd name="T114" fmla="*/ 96 w 134"/>
                <a:gd name="T115" fmla="*/ 46 h 118"/>
                <a:gd name="T116" fmla="*/ 118 w 134"/>
                <a:gd name="T117" fmla="*/ 23 h 118"/>
                <a:gd name="T118" fmla="*/ 120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2" y="16"/>
                  </a:moveTo>
                  <a:cubicBezTo>
                    <a:pt x="120" y="4"/>
                    <a:pt x="120" y="4"/>
                    <a:pt x="120" y="4"/>
                  </a:cubicBezTo>
                  <a:cubicBezTo>
                    <a:pt x="119" y="2"/>
                    <a:pt x="116" y="2"/>
                    <a:pt x="115" y="4"/>
                  </a:cubicBezTo>
                  <a:cubicBezTo>
                    <a:pt x="114" y="5"/>
                    <a:pt x="113" y="6"/>
                    <a:pt x="113" y="8"/>
                  </a:cubicBezTo>
                  <a:cubicBezTo>
                    <a:pt x="113" y="8"/>
                    <a:pt x="112" y="8"/>
                    <a:pt x="111" y="8"/>
                  </a:cubicBezTo>
                  <a:cubicBezTo>
                    <a:pt x="111" y="8"/>
                    <a:pt x="111" y="8"/>
                    <a:pt x="111" y="8"/>
                  </a:cubicBezTo>
                  <a:cubicBezTo>
                    <a:pt x="80" y="39"/>
                    <a:pt x="80" y="39"/>
                    <a:pt x="80" y="39"/>
                  </a:cubicBezTo>
                  <a:cubicBezTo>
                    <a:pt x="81" y="42"/>
                    <a:pt x="80" y="44"/>
                    <a:pt x="78" y="47"/>
                  </a:cubicBezTo>
                  <a:cubicBezTo>
                    <a:pt x="82" y="50"/>
                    <a:pt x="82" y="50"/>
                    <a:pt x="82" y="50"/>
                  </a:cubicBezTo>
                  <a:cubicBezTo>
                    <a:pt x="82" y="50"/>
                    <a:pt x="82" y="50"/>
                    <a:pt x="82" y="50"/>
                  </a:cubicBezTo>
                  <a:cubicBezTo>
                    <a:pt x="82" y="50"/>
                    <a:pt x="82" y="50"/>
                    <a:pt x="82" y="50"/>
                  </a:cubicBezTo>
                  <a:cubicBezTo>
                    <a:pt x="75" y="57"/>
                    <a:pt x="75" y="57"/>
                    <a:pt x="75" y="57"/>
                  </a:cubicBezTo>
                  <a:cubicBezTo>
                    <a:pt x="53" y="35"/>
                    <a:pt x="53" y="35"/>
                    <a:pt x="53" y="35"/>
                  </a:cubicBezTo>
                  <a:cubicBezTo>
                    <a:pt x="56" y="26"/>
                    <a:pt x="53" y="16"/>
                    <a:pt x="46" y="9"/>
                  </a:cubicBezTo>
                  <a:cubicBezTo>
                    <a:pt x="39"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39"/>
                    <a:pt x="9" y="46"/>
                  </a:cubicBezTo>
                  <a:cubicBezTo>
                    <a:pt x="16" y="54"/>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0" y="99"/>
                    <a:pt x="30" y="99"/>
                    <a:pt x="30" y="99"/>
                  </a:cubicBezTo>
                  <a:cubicBezTo>
                    <a:pt x="20" y="114"/>
                    <a:pt x="20" y="114"/>
                    <a:pt x="20" y="114"/>
                  </a:cubicBezTo>
                  <a:cubicBezTo>
                    <a:pt x="23" y="116"/>
                    <a:pt x="23" y="116"/>
                    <a:pt x="23" y="116"/>
                  </a:cubicBezTo>
                  <a:cubicBezTo>
                    <a:pt x="38" y="107"/>
                    <a:pt x="38" y="107"/>
                    <a:pt x="38" y="107"/>
                  </a:cubicBezTo>
                  <a:cubicBezTo>
                    <a:pt x="43" y="101"/>
                    <a:pt x="43" y="101"/>
                    <a:pt x="43" y="101"/>
                  </a:cubicBezTo>
                  <a:cubicBezTo>
                    <a:pt x="42" y="100"/>
                    <a:pt x="42" y="100"/>
                    <a:pt x="42" y="100"/>
                  </a:cubicBezTo>
                  <a:cubicBezTo>
                    <a:pt x="62" y="79"/>
                    <a:pt x="62" y="79"/>
                    <a:pt x="62" y="79"/>
                  </a:cubicBezTo>
                  <a:cubicBezTo>
                    <a:pt x="98" y="114"/>
                    <a:pt x="98" y="114"/>
                    <a:pt x="98" y="114"/>
                  </a:cubicBezTo>
                  <a:cubicBezTo>
                    <a:pt x="100" y="117"/>
                    <a:pt x="103" y="118"/>
                    <a:pt x="106" y="118"/>
                  </a:cubicBezTo>
                  <a:cubicBezTo>
                    <a:pt x="110" y="118"/>
                    <a:pt x="113" y="117"/>
                    <a:pt x="115" y="114"/>
                  </a:cubicBezTo>
                  <a:cubicBezTo>
                    <a:pt x="120" y="110"/>
                    <a:pt x="120" y="102"/>
                    <a:pt x="115" y="97"/>
                  </a:cubicBezTo>
                  <a:cubicBezTo>
                    <a:pt x="80" y="62"/>
                    <a:pt x="80" y="62"/>
                    <a:pt x="80" y="62"/>
                  </a:cubicBezTo>
                  <a:cubicBezTo>
                    <a:pt x="87" y="55"/>
                    <a:pt x="87" y="55"/>
                    <a:pt x="87" y="55"/>
                  </a:cubicBezTo>
                  <a:cubicBezTo>
                    <a:pt x="90" y="58"/>
                    <a:pt x="90" y="58"/>
                    <a:pt x="90" y="58"/>
                  </a:cubicBezTo>
                  <a:cubicBezTo>
                    <a:pt x="92" y="56"/>
                    <a:pt x="95" y="56"/>
                    <a:pt x="97" y="56"/>
                  </a:cubicBezTo>
                  <a:cubicBezTo>
                    <a:pt x="127" y="26"/>
                    <a:pt x="127" y="26"/>
                    <a:pt x="127" y="26"/>
                  </a:cubicBezTo>
                  <a:cubicBezTo>
                    <a:pt x="128" y="25"/>
                    <a:pt x="128" y="25"/>
                    <a:pt x="128" y="25"/>
                  </a:cubicBezTo>
                  <a:cubicBezTo>
                    <a:pt x="128" y="25"/>
                    <a:pt x="128" y="25"/>
                    <a:pt x="128" y="25"/>
                  </a:cubicBezTo>
                  <a:cubicBezTo>
                    <a:pt x="128" y="25"/>
                    <a:pt x="129" y="24"/>
                    <a:pt x="129" y="23"/>
                  </a:cubicBezTo>
                  <a:cubicBezTo>
                    <a:pt x="130" y="23"/>
                    <a:pt x="131" y="23"/>
                    <a:pt x="132" y="22"/>
                  </a:cubicBezTo>
                  <a:cubicBezTo>
                    <a:pt x="134" y="20"/>
                    <a:pt x="134" y="17"/>
                    <a:pt x="132" y="16"/>
                  </a:cubicBezTo>
                  <a:close/>
                  <a:moveTo>
                    <a:pt x="108" y="103"/>
                  </a:moveTo>
                  <a:cubicBezTo>
                    <a:pt x="110" y="103"/>
                    <a:pt x="112" y="105"/>
                    <a:pt x="112" y="108"/>
                  </a:cubicBezTo>
                  <a:cubicBezTo>
                    <a:pt x="112" y="110"/>
                    <a:pt x="110" y="112"/>
                    <a:pt x="108" y="112"/>
                  </a:cubicBezTo>
                  <a:cubicBezTo>
                    <a:pt x="105" y="112"/>
                    <a:pt x="103" y="110"/>
                    <a:pt x="103" y="108"/>
                  </a:cubicBezTo>
                  <a:cubicBezTo>
                    <a:pt x="103" y="105"/>
                    <a:pt x="105" y="103"/>
                    <a:pt x="108" y="103"/>
                  </a:cubicBezTo>
                  <a:close/>
                  <a:moveTo>
                    <a:pt x="90" y="41"/>
                  </a:moveTo>
                  <a:cubicBezTo>
                    <a:pt x="88" y="39"/>
                    <a:pt x="88" y="39"/>
                    <a:pt x="88" y="39"/>
                  </a:cubicBezTo>
                  <a:cubicBezTo>
                    <a:pt x="111" y="16"/>
                    <a:pt x="111" y="16"/>
                    <a:pt x="111" y="16"/>
                  </a:cubicBezTo>
                  <a:cubicBezTo>
                    <a:pt x="113" y="18"/>
                    <a:pt x="113" y="18"/>
                    <a:pt x="113" y="18"/>
                  </a:cubicBezTo>
                  <a:lnTo>
                    <a:pt x="90" y="41"/>
                  </a:lnTo>
                  <a:close/>
                  <a:moveTo>
                    <a:pt x="98" y="48"/>
                  </a:moveTo>
                  <a:cubicBezTo>
                    <a:pt x="96" y="46"/>
                    <a:pt x="96" y="46"/>
                    <a:pt x="96" y="46"/>
                  </a:cubicBezTo>
                  <a:cubicBezTo>
                    <a:pt x="118" y="23"/>
                    <a:pt x="118" y="23"/>
                    <a:pt x="118" y="23"/>
                  </a:cubicBezTo>
                  <a:cubicBezTo>
                    <a:pt x="120" y="25"/>
                    <a:pt x="120" y="25"/>
                    <a:pt x="120" y="25"/>
                  </a:cubicBezTo>
                  <a:lnTo>
                    <a:pt x="98" y="48"/>
                  </a:ln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88" name="Freeform 6"/>
            <p:cNvSpPr/>
            <p:nvPr/>
          </p:nvSpPr>
          <p:spPr bwMode="auto">
            <a:xfrm>
              <a:off x="1929990" y="1839096"/>
              <a:ext cx="2605278" cy="1196795"/>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E25E0E"/>
              </a:solidFill>
            </a:ln>
          </p:spPr>
          <p:txBody>
            <a:bodyPr vert="horz" wrap="square" lIns="91440" tIns="45720" rIns="91440" bIns="45720" numCol="1" anchor="t" anchorCtr="false" compatLnSpc="true"/>
            <a:lstStyle/>
            <a:p>
              <a:endParaRPr lang="en-US" sz="2400"/>
            </a:p>
          </p:txBody>
        </p:sp>
        <p:sp>
          <p:nvSpPr>
            <p:cNvPr id="89" name="Freeform 6"/>
            <p:cNvSpPr/>
            <p:nvPr/>
          </p:nvSpPr>
          <p:spPr bwMode="auto">
            <a:xfrm>
              <a:off x="2019870" y="4210255"/>
              <a:ext cx="2605278" cy="1220537"/>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E25E0E"/>
            </a:solidFill>
            <a:ln>
              <a:noFill/>
            </a:ln>
          </p:spPr>
          <p:txBody>
            <a:bodyPr vert="horz" wrap="square" lIns="91440" tIns="45720" rIns="91440" bIns="45720" numCol="1" anchor="t" anchorCtr="false" compatLnSpc="true"/>
            <a:lstStyle/>
            <a:p>
              <a:endParaRPr lang="en-US" sz="2400" dirty="0"/>
            </a:p>
          </p:txBody>
        </p:sp>
        <p:sp>
          <p:nvSpPr>
            <p:cNvPr id="91" name="Freeform 6"/>
            <p:cNvSpPr/>
            <p:nvPr/>
          </p:nvSpPr>
          <p:spPr bwMode="auto">
            <a:xfrm flipH="true">
              <a:off x="7838144" y="3065063"/>
              <a:ext cx="2605278" cy="1196795"/>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E25E0E"/>
              </a:solidFill>
            </a:ln>
          </p:spPr>
          <p:txBody>
            <a:bodyPr vert="horz" wrap="square" lIns="91440" tIns="45720" rIns="91440" bIns="45720" numCol="1" anchor="t" anchorCtr="false" compatLnSpc="true"/>
            <a:lstStyle/>
            <a:p>
              <a:endParaRPr lang="en-US" sz="2400"/>
            </a:p>
          </p:txBody>
        </p:sp>
        <p:sp>
          <p:nvSpPr>
            <p:cNvPr id="94" name="Text Box 10"/>
            <p:cNvSpPr txBox="true">
              <a:spLocks noChangeArrowheads="true"/>
            </p:cNvSpPr>
            <p:nvPr/>
          </p:nvSpPr>
          <p:spPr bwMode="auto">
            <a:xfrm>
              <a:off x="8176383" y="3501877"/>
              <a:ext cx="2228166" cy="323165"/>
            </a:xfrm>
            <a:prstGeom prst="rect">
              <a:avLst/>
            </a:prstGeom>
            <a:noFill/>
            <a:ln w="9525">
              <a:noFill/>
              <a:miter lim="800000"/>
            </a:ln>
          </p:spPr>
          <p:txBody>
            <a:bodyPr wrap="square" lIns="45720" tIns="22860" rIns="45720" bIns="22860" anchor="ctr">
              <a:spAutoFit/>
            </a:bodyPr>
            <a:lstStyle/>
            <a:p>
              <a:pPr algn="ctr" defTabSz="1088390"/>
              <a:r>
                <a:rPr lang="zh-CN" altLang="en-US" b="1" dirty="0">
                  <a:solidFill>
                    <a:schemeClr val="bg1"/>
                  </a:solidFill>
                  <a:latin typeface="微软雅黑" pitchFamily="34" charset="-122"/>
                  <a:ea typeface="微软雅黑" pitchFamily="34" charset="-122"/>
                  <a:cs typeface="Open Sans" pitchFamily="34" charset="0"/>
                </a:rPr>
                <a:t>加快引进优质高校</a:t>
              </a:r>
              <a:endParaRPr lang="en-US" sz="1400" dirty="0">
                <a:solidFill>
                  <a:schemeClr val="bg1"/>
                </a:solidFill>
                <a:latin typeface="微软雅黑" pitchFamily="34" charset="-122"/>
                <a:ea typeface="微软雅黑" pitchFamily="34" charset="-122"/>
                <a:cs typeface="Open Sans" pitchFamily="34" charset="0"/>
              </a:endParaRPr>
            </a:p>
          </p:txBody>
        </p:sp>
        <p:sp>
          <p:nvSpPr>
            <p:cNvPr id="96" name="Text Box 10"/>
            <p:cNvSpPr txBox="true">
              <a:spLocks noChangeArrowheads="true"/>
            </p:cNvSpPr>
            <p:nvPr/>
          </p:nvSpPr>
          <p:spPr bwMode="auto">
            <a:xfrm>
              <a:off x="2072503" y="5117176"/>
              <a:ext cx="2228166" cy="230832"/>
            </a:xfrm>
            <a:prstGeom prst="rect">
              <a:avLst/>
            </a:prstGeom>
            <a:noFill/>
            <a:ln w="9525">
              <a:noFill/>
              <a:miter lim="800000"/>
            </a:ln>
          </p:spPr>
          <p:txBody>
            <a:bodyPr wrap="square" lIns="45720" tIns="22860" rIns="45720" bIns="22860">
              <a:spAutoFit/>
            </a:bodyPr>
            <a:lstStyle/>
            <a:p>
              <a:pPr defTabSz="1088390"/>
              <a:endParaRPr lang="en-US" sz="1200" dirty="0">
                <a:solidFill>
                  <a:schemeClr val="bg1">
                    <a:lumMod val="85000"/>
                  </a:schemeClr>
                </a:solidFill>
                <a:latin typeface="微软雅黑" pitchFamily="34" charset="-122"/>
                <a:ea typeface="微软雅黑" pitchFamily="34" charset="-122"/>
                <a:cs typeface="Open Sans" pitchFamily="34" charset="0"/>
              </a:endParaRPr>
            </a:p>
          </p:txBody>
        </p:sp>
        <p:sp>
          <p:nvSpPr>
            <p:cNvPr id="97" name="Text Box 10"/>
            <p:cNvSpPr txBox="true">
              <a:spLocks noChangeArrowheads="true"/>
            </p:cNvSpPr>
            <p:nvPr/>
          </p:nvSpPr>
          <p:spPr bwMode="auto">
            <a:xfrm>
              <a:off x="2092757" y="2134994"/>
              <a:ext cx="2130265" cy="600164"/>
            </a:xfrm>
            <a:prstGeom prst="rect">
              <a:avLst/>
            </a:prstGeom>
            <a:noFill/>
            <a:ln w="9525">
              <a:noFill/>
              <a:miter lim="800000"/>
            </a:ln>
          </p:spPr>
          <p:txBody>
            <a:bodyPr wrap="square" lIns="45720" tIns="22860" rIns="45720" bIns="22860">
              <a:spAutoFit/>
            </a:bodyPr>
            <a:lstStyle/>
            <a:p>
              <a:pPr algn="ctr" defTabSz="1088390"/>
              <a:r>
                <a:rPr lang="zh-CN" altLang="en-US" b="1" dirty="0">
                  <a:solidFill>
                    <a:schemeClr val="bg1"/>
                  </a:solidFill>
                  <a:latin typeface="微软雅黑" pitchFamily="34" charset="-122"/>
                  <a:ea typeface="微软雅黑" pitchFamily="34" charset="-122"/>
                  <a:cs typeface="Open Sans" pitchFamily="34" charset="0"/>
                </a:rPr>
                <a:t>支持滨海职业学院高质量发展</a:t>
              </a:r>
              <a:endParaRPr lang="en-US" b="1" dirty="0">
                <a:solidFill>
                  <a:schemeClr val="bg1"/>
                </a:solidFill>
                <a:latin typeface="微软雅黑" pitchFamily="34" charset="-122"/>
                <a:ea typeface="微软雅黑" pitchFamily="34" charset="-122"/>
                <a:cs typeface="Open Sans" pitchFamily="34" charset="0"/>
              </a:endParaRPr>
            </a:p>
          </p:txBody>
        </p:sp>
        <p:sp>
          <p:nvSpPr>
            <p:cNvPr id="98" name="Text Box 10"/>
            <p:cNvSpPr txBox="true">
              <a:spLocks noChangeArrowheads="true"/>
            </p:cNvSpPr>
            <p:nvPr/>
          </p:nvSpPr>
          <p:spPr bwMode="auto">
            <a:xfrm>
              <a:off x="2062661" y="4378513"/>
              <a:ext cx="2228166" cy="877163"/>
            </a:xfrm>
            <a:prstGeom prst="rect">
              <a:avLst/>
            </a:prstGeom>
            <a:noFill/>
            <a:ln w="9525">
              <a:noFill/>
              <a:miter lim="800000"/>
            </a:ln>
          </p:spPr>
          <p:txBody>
            <a:bodyPr wrap="square" lIns="45720" tIns="22860" rIns="45720" bIns="22860" anchor="ctr">
              <a:spAutoFit/>
            </a:bodyPr>
            <a:lstStyle/>
            <a:p>
              <a:pPr algn="ctr" defTabSz="1088390"/>
              <a:r>
                <a:rPr lang="zh-CN" altLang="en-US" b="1" dirty="0">
                  <a:solidFill>
                    <a:schemeClr val="bg1"/>
                  </a:solidFill>
                  <a:latin typeface="微软雅黑" pitchFamily="34" charset="-122"/>
                  <a:ea typeface="微软雅黑" pitchFamily="34" charset="-122"/>
                  <a:cs typeface="Open Sans" pitchFamily="34" charset="0"/>
                </a:rPr>
                <a:t>加快滨海新区职业教育“双元”育人机制创新实验区建设</a:t>
              </a:r>
              <a:endParaRPr lang="en-US" sz="1400" dirty="0">
                <a:solidFill>
                  <a:schemeClr val="bg1"/>
                </a:solidFill>
                <a:latin typeface="微软雅黑" pitchFamily="34" charset="-122"/>
                <a:ea typeface="微软雅黑" pitchFamily="34" charset="-122"/>
                <a:cs typeface="Open Sans"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fade">
                                      <p:cBhvr>
                                        <p:cTn id="11" dur="1000"/>
                                        <p:tgtEl>
                                          <p:spTgt spid="101"/>
                                        </p:tgtEl>
                                      </p:cBhvr>
                                    </p:animEffect>
                                    <p:anim calcmode="lin" valueType="num">
                                      <p:cBhvr>
                                        <p:cTn id="12" dur="1000" fill="hold"/>
                                        <p:tgtEl>
                                          <p:spTgt spid="101"/>
                                        </p:tgtEl>
                                        <p:attrNameLst>
                                          <p:attrName>ppt_x</p:attrName>
                                        </p:attrNameLst>
                                      </p:cBhvr>
                                      <p:tavLst>
                                        <p:tav tm="0">
                                          <p:val>
                                            <p:strVal val="#ppt_x"/>
                                          </p:val>
                                        </p:tav>
                                        <p:tav tm="100000">
                                          <p:val>
                                            <p:strVal val="#ppt_x"/>
                                          </p:val>
                                        </p:tav>
                                      </p:tavLst>
                                    </p:anim>
                                    <p:anim calcmode="lin" valueType="num">
                                      <p:cBhvr>
                                        <p:cTn id="13"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28072"/>
            <a:ext cx="12190413" cy="718527"/>
            <a:chOff x="0" y="428072"/>
            <a:chExt cx="12190413" cy="718527"/>
          </a:xfrm>
        </p:grpSpPr>
        <p:sp>
          <p:nvSpPr>
            <p:cNvPr id="32" name="9"/>
            <p:cNvSpPr txBox="true"/>
            <p:nvPr/>
          </p:nvSpPr>
          <p:spPr>
            <a:xfrm>
              <a:off x="1883947" y="428072"/>
              <a:ext cx="8790922" cy="430887"/>
            </a:xfrm>
            <a:prstGeom prst="rect">
              <a:avLst/>
            </a:prstGeom>
            <a:noFill/>
          </p:spPr>
          <p:txBody>
            <a:bodyPr wrap="square" lIns="0" tIns="0" rIns="0" bIns="0" rtlCol="0">
              <a:spAutoFit/>
            </a:bodyPr>
            <a:lstStyle/>
            <a:p>
              <a:pPr marL="0" lvl="1" algn="ctr"/>
              <a:r>
                <a:rPr lang="zh-CN" altLang="en-US" sz="2800" b="1" dirty="0">
                  <a:solidFill>
                    <a:schemeClr val="bg1">
                      <a:lumMod val="85000"/>
                    </a:schemeClr>
                  </a:solidFill>
                  <a:latin typeface="微软雅黑" pitchFamily="34" charset="-122"/>
                  <a:ea typeface="微软雅黑" pitchFamily="34" charset="-122"/>
                </a:rPr>
                <a:t>第四项为深化教育教学改革，全面提升教育质量</a:t>
              </a:r>
              <a:endParaRPr lang="zh-CN" altLang="en-US" sz="2800" b="1" dirty="0">
                <a:solidFill>
                  <a:schemeClr val="bg1">
                    <a:lumMod val="85000"/>
                  </a:schemeClr>
                </a:solidFill>
                <a:latin typeface="微软雅黑" pitchFamily="34" charset="-122"/>
                <a:ea typeface="微软雅黑" pitchFamily="34" charset="-122"/>
              </a:endParaRPr>
            </a:p>
          </p:txBody>
        </p:sp>
        <p:sp>
          <p:nvSpPr>
            <p:cNvPr id="2" name="矩形 1"/>
            <p:cNvSpPr/>
            <p:nvPr/>
          </p:nvSpPr>
          <p:spPr>
            <a:xfrm>
              <a:off x="0" y="1095771"/>
              <a:ext cx="12190413" cy="50828"/>
            </a:xfrm>
            <a:prstGeom prst="rect">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1351205" y="1404898"/>
            <a:ext cx="9576954" cy="4959440"/>
            <a:chOff x="1351205" y="1404898"/>
            <a:chExt cx="9576954" cy="4959440"/>
          </a:xfrm>
        </p:grpSpPr>
        <p:sp>
          <p:nvSpPr>
            <p:cNvPr id="5" name="Freeform 10"/>
            <p:cNvSpPr>
              <a:spLocks noEditPoints="true"/>
            </p:cNvSpPr>
            <p:nvPr/>
          </p:nvSpPr>
          <p:spPr bwMode="auto">
            <a:xfrm>
              <a:off x="5721008" y="1571998"/>
              <a:ext cx="1375920" cy="137884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6" name="Freeform 10"/>
            <p:cNvSpPr>
              <a:spLocks noEditPoints="true"/>
            </p:cNvSpPr>
            <p:nvPr/>
          </p:nvSpPr>
          <p:spPr bwMode="auto">
            <a:xfrm>
              <a:off x="6028486" y="2890943"/>
              <a:ext cx="1375920" cy="137884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7" name="Freeform 10"/>
            <p:cNvSpPr>
              <a:spLocks noEditPoints="true"/>
            </p:cNvSpPr>
            <p:nvPr/>
          </p:nvSpPr>
          <p:spPr bwMode="auto">
            <a:xfrm>
              <a:off x="4858985" y="2616983"/>
              <a:ext cx="1259273" cy="126194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8" name="Freeform 10"/>
            <p:cNvSpPr>
              <a:spLocks noEditPoints="true"/>
            </p:cNvSpPr>
            <p:nvPr/>
          </p:nvSpPr>
          <p:spPr bwMode="auto">
            <a:xfrm>
              <a:off x="5535538" y="4097483"/>
              <a:ext cx="998204" cy="1000320"/>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9" name="Freeform 10"/>
            <p:cNvSpPr>
              <a:spLocks noEditPoints="true"/>
            </p:cNvSpPr>
            <p:nvPr/>
          </p:nvSpPr>
          <p:spPr bwMode="auto">
            <a:xfrm>
              <a:off x="5221904" y="2072157"/>
              <a:ext cx="499102" cy="500163"/>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0" name="Freeform 11"/>
            <p:cNvSpPr>
              <a:spLocks noEditPoints="true"/>
            </p:cNvSpPr>
            <p:nvPr/>
          </p:nvSpPr>
          <p:spPr bwMode="auto">
            <a:xfrm>
              <a:off x="7004119" y="2489004"/>
              <a:ext cx="574609" cy="575829"/>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1" name="Freeform 12"/>
            <p:cNvSpPr>
              <a:spLocks noEditPoints="true"/>
            </p:cNvSpPr>
            <p:nvPr/>
          </p:nvSpPr>
          <p:spPr bwMode="auto">
            <a:xfrm>
              <a:off x="7345768" y="3064834"/>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2" name="Freeform 14"/>
            <p:cNvSpPr>
              <a:spLocks noEditPoints="true"/>
            </p:cNvSpPr>
            <p:nvPr/>
          </p:nvSpPr>
          <p:spPr bwMode="auto">
            <a:xfrm>
              <a:off x="7135694" y="2142095"/>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3" name="Freeform 15"/>
            <p:cNvSpPr>
              <a:spLocks noEditPoints="true"/>
            </p:cNvSpPr>
            <p:nvPr/>
          </p:nvSpPr>
          <p:spPr bwMode="auto">
            <a:xfrm>
              <a:off x="4923970" y="2404342"/>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4" name="Freeform 16"/>
            <p:cNvSpPr>
              <a:spLocks noEditPoints="true"/>
            </p:cNvSpPr>
            <p:nvPr/>
          </p:nvSpPr>
          <p:spPr bwMode="auto">
            <a:xfrm>
              <a:off x="5488620" y="1783163"/>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5" name="Freeform 17"/>
            <p:cNvSpPr>
              <a:spLocks noEditPoints="true"/>
            </p:cNvSpPr>
            <p:nvPr/>
          </p:nvSpPr>
          <p:spPr bwMode="auto">
            <a:xfrm>
              <a:off x="5764609" y="3798917"/>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6" name="Freeform 18"/>
            <p:cNvSpPr>
              <a:spLocks noEditPoints="true"/>
            </p:cNvSpPr>
            <p:nvPr/>
          </p:nvSpPr>
          <p:spPr bwMode="auto">
            <a:xfrm>
              <a:off x="5440105" y="3948200"/>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7" name="Freeform 19"/>
            <p:cNvSpPr>
              <a:spLocks noEditPoints="true"/>
            </p:cNvSpPr>
            <p:nvPr/>
          </p:nvSpPr>
          <p:spPr bwMode="auto">
            <a:xfrm>
              <a:off x="6533741" y="4314856"/>
              <a:ext cx="470379" cy="471377"/>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8" name="Freeform 20"/>
            <p:cNvSpPr>
              <a:spLocks noEditPoints="true"/>
            </p:cNvSpPr>
            <p:nvPr/>
          </p:nvSpPr>
          <p:spPr bwMode="auto">
            <a:xfrm>
              <a:off x="6470994" y="4786233"/>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9" name="Freeform 11"/>
            <p:cNvSpPr/>
            <p:nvPr/>
          </p:nvSpPr>
          <p:spPr bwMode="auto">
            <a:xfrm>
              <a:off x="5344178" y="192005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0" name="Freeform 11"/>
            <p:cNvSpPr/>
            <p:nvPr/>
          </p:nvSpPr>
          <p:spPr bwMode="auto">
            <a:xfrm>
              <a:off x="5730127" y="171471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1" name="Freeform 11"/>
            <p:cNvSpPr/>
            <p:nvPr/>
          </p:nvSpPr>
          <p:spPr bwMode="auto">
            <a:xfrm>
              <a:off x="7096928" y="2013285"/>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2" name="Freeform 11"/>
            <p:cNvSpPr/>
            <p:nvPr/>
          </p:nvSpPr>
          <p:spPr bwMode="auto">
            <a:xfrm>
              <a:off x="6118258" y="2927943"/>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3" name="Freeform 11"/>
            <p:cNvSpPr/>
            <p:nvPr/>
          </p:nvSpPr>
          <p:spPr bwMode="auto">
            <a:xfrm>
              <a:off x="5642745" y="250387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4" name="Freeform 11"/>
            <p:cNvSpPr/>
            <p:nvPr/>
          </p:nvSpPr>
          <p:spPr bwMode="auto">
            <a:xfrm>
              <a:off x="6848310" y="275978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5" name="Freeform 11"/>
            <p:cNvSpPr/>
            <p:nvPr/>
          </p:nvSpPr>
          <p:spPr bwMode="auto">
            <a:xfrm>
              <a:off x="7067984" y="2372217"/>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6" name="Freeform 11"/>
            <p:cNvSpPr/>
            <p:nvPr/>
          </p:nvSpPr>
          <p:spPr bwMode="auto">
            <a:xfrm>
              <a:off x="5072936" y="2253793"/>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7" name="Freeform 11"/>
            <p:cNvSpPr/>
            <p:nvPr/>
          </p:nvSpPr>
          <p:spPr bwMode="auto">
            <a:xfrm>
              <a:off x="4898536" y="2690090"/>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8" name="Freeform 11"/>
            <p:cNvSpPr/>
            <p:nvPr/>
          </p:nvSpPr>
          <p:spPr bwMode="auto">
            <a:xfrm>
              <a:off x="5208357" y="250387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9" name="Freeform 11"/>
            <p:cNvSpPr/>
            <p:nvPr/>
          </p:nvSpPr>
          <p:spPr bwMode="auto">
            <a:xfrm>
              <a:off x="7404191" y="2372217"/>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0" name="Freeform 11"/>
            <p:cNvSpPr/>
            <p:nvPr/>
          </p:nvSpPr>
          <p:spPr bwMode="auto">
            <a:xfrm>
              <a:off x="7407124" y="3370402"/>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1" name="Freeform 11"/>
            <p:cNvSpPr/>
            <p:nvPr/>
          </p:nvSpPr>
          <p:spPr bwMode="auto">
            <a:xfrm>
              <a:off x="7511017" y="295083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3" name="Freeform 11"/>
            <p:cNvSpPr/>
            <p:nvPr/>
          </p:nvSpPr>
          <p:spPr bwMode="auto">
            <a:xfrm>
              <a:off x="5343563" y="3879755"/>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4" name="Freeform 11"/>
            <p:cNvSpPr/>
            <p:nvPr/>
          </p:nvSpPr>
          <p:spPr bwMode="auto">
            <a:xfrm>
              <a:off x="5471455" y="4246410"/>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5" name="Freeform 11"/>
            <p:cNvSpPr/>
            <p:nvPr/>
          </p:nvSpPr>
          <p:spPr bwMode="auto">
            <a:xfrm>
              <a:off x="6341257" y="494790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6" name="Freeform 11"/>
            <p:cNvSpPr/>
            <p:nvPr/>
          </p:nvSpPr>
          <p:spPr bwMode="auto">
            <a:xfrm>
              <a:off x="6478723" y="4261858"/>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7" name="Freeform 11"/>
            <p:cNvSpPr/>
            <p:nvPr/>
          </p:nvSpPr>
          <p:spPr bwMode="auto">
            <a:xfrm>
              <a:off x="6932563" y="426978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8" name="Freeform 11"/>
            <p:cNvSpPr/>
            <p:nvPr/>
          </p:nvSpPr>
          <p:spPr bwMode="auto">
            <a:xfrm>
              <a:off x="6772230" y="477419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9" name="Freeform 11"/>
            <p:cNvSpPr/>
            <p:nvPr/>
          </p:nvSpPr>
          <p:spPr bwMode="auto">
            <a:xfrm>
              <a:off x="7053851" y="4174952"/>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40" name="Freeform 11"/>
            <p:cNvSpPr/>
            <p:nvPr/>
          </p:nvSpPr>
          <p:spPr bwMode="auto">
            <a:xfrm>
              <a:off x="7013962" y="4413653"/>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grpSp>
          <p:nvGrpSpPr>
            <p:cNvPr id="41" name="Group 42"/>
            <p:cNvGrpSpPr/>
            <p:nvPr/>
          </p:nvGrpSpPr>
          <p:grpSpPr>
            <a:xfrm>
              <a:off x="5746186" y="5154802"/>
              <a:ext cx="1102125" cy="1209536"/>
              <a:chOff x="3721102" y="3890965"/>
              <a:chExt cx="749300" cy="822325"/>
            </a:xfrm>
            <a:solidFill>
              <a:srgbClr val="E25E0E"/>
            </a:solidFill>
          </p:grpSpPr>
          <p:sp>
            <p:nvSpPr>
              <p:cNvPr id="42" name="Freeform 43"/>
              <p:cNvSpPr/>
              <p:nvPr/>
            </p:nvSpPr>
            <p:spPr bwMode="auto">
              <a:xfrm>
                <a:off x="3746502" y="4470403"/>
                <a:ext cx="698500" cy="66675"/>
              </a:xfrm>
              <a:custGeom>
                <a:avLst/>
                <a:gdLst>
                  <a:gd name="T0" fmla="*/ 11 w 226"/>
                  <a:gd name="T1" fmla="*/ 22 h 22"/>
                  <a:gd name="T2" fmla="*/ 215 w 226"/>
                  <a:gd name="T3" fmla="*/ 22 h 22"/>
                  <a:gd name="T4" fmla="*/ 226 w 226"/>
                  <a:gd name="T5" fmla="*/ 0 h 22"/>
                  <a:gd name="T6" fmla="*/ 0 w 226"/>
                  <a:gd name="T7" fmla="*/ 0 h 22"/>
                  <a:gd name="T8" fmla="*/ 11 w 226"/>
                  <a:gd name="T9" fmla="*/ 22 h 22"/>
                </a:gdLst>
                <a:ahLst/>
                <a:cxnLst>
                  <a:cxn ang="0">
                    <a:pos x="T0" y="T1"/>
                  </a:cxn>
                  <a:cxn ang="0">
                    <a:pos x="T2" y="T3"/>
                  </a:cxn>
                  <a:cxn ang="0">
                    <a:pos x="T4" y="T5"/>
                  </a:cxn>
                  <a:cxn ang="0">
                    <a:pos x="T6" y="T7"/>
                  </a:cxn>
                  <a:cxn ang="0">
                    <a:pos x="T8" y="T9"/>
                  </a:cxn>
                </a:cxnLst>
                <a:rect l="0" t="0" r="r" b="b"/>
                <a:pathLst>
                  <a:path w="226" h="22">
                    <a:moveTo>
                      <a:pt x="11" y="22"/>
                    </a:moveTo>
                    <a:cubicBezTo>
                      <a:pt x="215" y="22"/>
                      <a:pt x="215" y="22"/>
                      <a:pt x="215" y="22"/>
                    </a:cubicBezTo>
                    <a:cubicBezTo>
                      <a:pt x="220" y="15"/>
                      <a:pt x="223" y="8"/>
                      <a:pt x="226" y="0"/>
                    </a:cubicBezTo>
                    <a:cubicBezTo>
                      <a:pt x="0" y="0"/>
                      <a:pt x="0" y="0"/>
                      <a:pt x="0" y="0"/>
                    </a:cubicBezTo>
                    <a:cubicBezTo>
                      <a:pt x="3" y="8"/>
                      <a:pt x="7" y="15"/>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3" name="Freeform 44"/>
              <p:cNvSpPr/>
              <p:nvPr/>
            </p:nvSpPr>
            <p:spPr bwMode="auto">
              <a:xfrm>
                <a:off x="3835402" y="4608515"/>
                <a:ext cx="519112" cy="104775"/>
              </a:xfrm>
              <a:custGeom>
                <a:avLst/>
                <a:gdLst>
                  <a:gd name="T0" fmla="*/ 84 w 168"/>
                  <a:gd name="T1" fmla="*/ 34 h 34"/>
                  <a:gd name="T2" fmla="*/ 168 w 168"/>
                  <a:gd name="T3" fmla="*/ 0 h 34"/>
                  <a:gd name="T4" fmla="*/ 0 w 168"/>
                  <a:gd name="T5" fmla="*/ 0 h 34"/>
                  <a:gd name="T6" fmla="*/ 84 w 168"/>
                  <a:gd name="T7" fmla="*/ 34 h 34"/>
                </a:gdLst>
                <a:ahLst/>
                <a:cxnLst>
                  <a:cxn ang="0">
                    <a:pos x="T0" y="T1"/>
                  </a:cxn>
                  <a:cxn ang="0">
                    <a:pos x="T2" y="T3"/>
                  </a:cxn>
                  <a:cxn ang="0">
                    <a:pos x="T4" y="T5"/>
                  </a:cxn>
                  <a:cxn ang="0">
                    <a:pos x="T6" y="T7"/>
                  </a:cxn>
                </a:cxnLst>
                <a:rect l="0" t="0" r="r" b="b"/>
                <a:pathLst>
                  <a:path w="168" h="34">
                    <a:moveTo>
                      <a:pt x="84" y="34"/>
                    </a:moveTo>
                    <a:cubicBezTo>
                      <a:pt x="117" y="34"/>
                      <a:pt x="146" y="21"/>
                      <a:pt x="168" y="0"/>
                    </a:cubicBezTo>
                    <a:cubicBezTo>
                      <a:pt x="0" y="0"/>
                      <a:pt x="0" y="0"/>
                      <a:pt x="0" y="0"/>
                    </a:cubicBezTo>
                    <a:cubicBezTo>
                      <a:pt x="22" y="21"/>
                      <a:pt x="51" y="34"/>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4" name="Freeform 45"/>
              <p:cNvSpPr/>
              <p:nvPr/>
            </p:nvSpPr>
            <p:spPr bwMode="auto">
              <a:xfrm>
                <a:off x="3721102" y="3890965"/>
                <a:ext cx="749300" cy="508000"/>
              </a:xfrm>
              <a:custGeom>
                <a:avLst/>
                <a:gdLst>
                  <a:gd name="T0" fmla="*/ 242 w 242"/>
                  <a:gd name="T1" fmla="*/ 0 h 165"/>
                  <a:gd name="T2" fmla="*/ 0 w 242"/>
                  <a:gd name="T3" fmla="*/ 0 h 165"/>
                  <a:gd name="T4" fmla="*/ 0 w 242"/>
                  <a:gd name="T5" fmla="*/ 146 h 165"/>
                  <a:gd name="T6" fmla="*/ 2 w 242"/>
                  <a:gd name="T7" fmla="*/ 165 h 165"/>
                  <a:gd name="T8" fmla="*/ 240 w 242"/>
                  <a:gd name="T9" fmla="*/ 165 h 165"/>
                  <a:gd name="T10" fmla="*/ 242 w 242"/>
                  <a:gd name="T11" fmla="*/ 146 h 165"/>
                  <a:gd name="T12" fmla="*/ 242 w 242"/>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242" h="165">
                    <a:moveTo>
                      <a:pt x="242" y="0"/>
                    </a:moveTo>
                    <a:cubicBezTo>
                      <a:pt x="0" y="0"/>
                      <a:pt x="0" y="0"/>
                      <a:pt x="0" y="0"/>
                    </a:cubicBezTo>
                    <a:cubicBezTo>
                      <a:pt x="0" y="146"/>
                      <a:pt x="0" y="146"/>
                      <a:pt x="0" y="146"/>
                    </a:cubicBezTo>
                    <a:cubicBezTo>
                      <a:pt x="0" y="153"/>
                      <a:pt x="1" y="159"/>
                      <a:pt x="2" y="165"/>
                    </a:cubicBezTo>
                    <a:cubicBezTo>
                      <a:pt x="240" y="165"/>
                      <a:pt x="240" y="165"/>
                      <a:pt x="240" y="165"/>
                    </a:cubicBezTo>
                    <a:cubicBezTo>
                      <a:pt x="241" y="159"/>
                      <a:pt x="242" y="153"/>
                      <a:pt x="242" y="146"/>
                    </a:cubicBezTo>
                    <a:lnTo>
                      <a:pt x="2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45" name="Group 47"/>
            <p:cNvGrpSpPr/>
            <p:nvPr/>
          </p:nvGrpSpPr>
          <p:grpSpPr>
            <a:xfrm>
              <a:off x="6147209" y="1943778"/>
              <a:ext cx="523516" cy="656408"/>
              <a:chOff x="5106627" y="2260366"/>
              <a:chExt cx="324452" cy="406813"/>
            </a:xfrm>
            <a:solidFill>
              <a:srgbClr val="E25E0E"/>
            </a:solidFill>
          </p:grpSpPr>
          <p:sp>
            <p:nvSpPr>
              <p:cNvPr id="46"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7"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8"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9" name="Oval 83"/>
              <p:cNvSpPr>
                <a:spLocks noChangeArrowheads="true"/>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50" name="Group 52"/>
            <p:cNvGrpSpPr/>
            <p:nvPr/>
          </p:nvGrpSpPr>
          <p:grpSpPr>
            <a:xfrm>
              <a:off x="6452550" y="3275930"/>
              <a:ext cx="483246" cy="628220"/>
              <a:chOff x="6421904" y="4798576"/>
              <a:chExt cx="299494" cy="389342"/>
            </a:xfrm>
            <a:solidFill>
              <a:srgbClr val="E25E0E"/>
            </a:solidFill>
          </p:grpSpPr>
          <p:sp>
            <p:nvSpPr>
              <p:cNvPr id="51"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2"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53" name="Group 55"/>
            <p:cNvGrpSpPr/>
            <p:nvPr/>
          </p:nvGrpSpPr>
          <p:grpSpPr>
            <a:xfrm>
              <a:off x="5204234" y="3007252"/>
              <a:ext cx="520741" cy="512476"/>
              <a:chOff x="1587575" y="2265358"/>
              <a:chExt cx="314468" cy="309477"/>
            </a:xfrm>
            <a:solidFill>
              <a:srgbClr val="E25E0E"/>
            </a:solidFill>
          </p:grpSpPr>
          <p:sp>
            <p:nvSpPr>
              <p:cNvPr id="54" name="Freeform 59"/>
              <p:cNvSpPr>
                <a:spLocks noEditPoints="true"/>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5" name="Oval 60"/>
              <p:cNvSpPr>
                <a:spLocks noChangeArrowheads="true"/>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56" name="Group 58"/>
            <p:cNvGrpSpPr/>
            <p:nvPr/>
          </p:nvGrpSpPr>
          <p:grpSpPr>
            <a:xfrm>
              <a:off x="5721008" y="4374763"/>
              <a:ext cx="603491" cy="445761"/>
              <a:chOff x="2563427" y="3717902"/>
              <a:chExt cx="439257" cy="324452"/>
            </a:xfrm>
            <a:solidFill>
              <a:srgbClr val="E25E0E"/>
            </a:solidFill>
          </p:grpSpPr>
          <p:sp>
            <p:nvSpPr>
              <p:cNvPr id="57"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8"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9"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60" name="Group 62"/>
            <p:cNvGrpSpPr/>
            <p:nvPr/>
          </p:nvGrpSpPr>
          <p:grpSpPr>
            <a:xfrm flipH="true">
              <a:off x="5323123" y="2170676"/>
              <a:ext cx="296664" cy="241403"/>
              <a:chOff x="1550139" y="1314466"/>
              <a:chExt cx="509139" cy="414300"/>
            </a:xfrm>
            <a:solidFill>
              <a:srgbClr val="E25E0E"/>
            </a:solidFill>
          </p:grpSpPr>
          <p:sp>
            <p:nvSpPr>
              <p:cNvPr id="61" name="Freeform 5"/>
              <p:cNvSpPr>
                <a:spLocks noEditPoints="true"/>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3" name="Oval 7"/>
              <p:cNvSpPr>
                <a:spLocks noChangeArrowheads="true"/>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64" name="Group 66"/>
            <p:cNvGrpSpPr/>
            <p:nvPr/>
          </p:nvGrpSpPr>
          <p:grpSpPr>
            <a:xfrm flipH="true">
              <a:off x="7167327" y="2642625"/>
              <a:ext cx="255726" cy="288435"/>
              <a:chOff x="5513440" y="1766202"/>
              <a:chExt cx="429274" cy="484183"/>
            </a:xfrm>
            <a:solidFill>
              <a:srgbClr val="E25E0E"/>
            </a:solidFill>
          </p:grpSpPr>
          <p:sp>
            <p:nvSpPr>
              <p:cNvPr id="65"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6" name="Freeform 148"/>
              <p:cNvSpPr>
                <a:spLocks noEditPoints="true"/>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7"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68" name="Group 78"/>
            <p:cNvGrpSpPr/>
            <p:nvPr/>
          </p:nvGrpSpPr>
          <p:grpSpPr>
            <a:xfrm>
              <a:off x="6694172" y="4437509"/>
              <a:ext cx="180302" cy="226071"/>
              <a:chOff x="5106627" y="2260366"/>
              <a:chExt cx="324452" cy="406813"/>
            </a:xfrm>
            <a:solidFill>
              <a:srgbClr val="E25E0E"/>
            </a:solidFill>
          </p:grpSpPr>
          <p:sp>
            <p:nvSpPr>
              <p:cNvPr id="69"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0"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1"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2" name="Oval 83"/>
              <p:cNvSpPr>
                <a:spLocks noChangeArrowheads="true"/>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73" name="Group 83"/>
            <p:cNvGrpSpPr/>
            <p:nvPr/>
          </p:nvGrpSpPr>
          <p:grpSpPr>
            <a:xfrm flipH="true">
              <a:off x="5514907" y="4037133"/>
              <a:ext cx="148332" cy="120702"/>
              <a:chOff x="1550139" y="1314466"/>
              <a:chExt cx="509139" cy="414300"/>
            </a:xfrm>
            <a:solidFill>
              <a:srgbClr val="E25E0E"/>
            </a:solidFill>
          </p:grpSpPr>
          <p:sp>
            <p:nvSpPr>
              <p:cNvPr id="74" name="Freeform 5"/>
              <p:cNvSpPr>
                <a:spLocks noEditPoints="true"/>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6" name="Oval 7"/>
              <p:cNvSpPr>
                <a:spLocks noChangeArrowheads="true"/>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sp>
          <p:nvSpPr>
            <p:cNvPr id="77" name="Freeform 10"/>
            <p:cNvSpPr>
              <a:spLocks noEditPoints="true"/>
            </p:cNvSpPr>
            <p:nvPr/>
          </p:nvSpPr>
          <p:spPr bwMode="auto">
            <a:xfrm>
              <a:off x="7409740" y="3125842"/>
              <a:ext cx="169991" cy="149403"/>
            </a:xfrm>
            <a:custGeom>
              <a:avLst/>
              <a:gdLst>
                <a:gd name="T0" fmla="*/ 121 w 122"/>
                <a:gd name="T1" fmla="*/ 103 h 107"/>
                <a:gd name="T2" fmla="*/ 63 w 122"/>
                <a:gd name="T3" fmla="*/ 1 h 107"/>
                <a:gd name="T4" fmla="*/ 61 w 122"/>
                <a:gd name="T5" fmla="*/ 0 h 107"/>
                <a:gd name="T6" fmla="*/ 59 w 122"/>
                <a:gd name="T7" fmla="*/ 1 h 107"/>
                <a:gd name="T8" fmla="*/ 1 w 122"/>
                <a:gd name="T9" fmla="*/ 103 h 107"/>
                <a:gd name="T10" fmla="*/ 0 w 122"/>
                <a:gd name="T11" fmla="*/ 105 h 107"/>
                <a:gd name="T12" fmla="*/ 0 w 122"/>
                <a:gd name="T13" fmla="*/ 106 h 107"/>
                <a:gd name="T14" fmla="*/ 3 w 122"/>
                <a:gd name="T15" fmla="*/ 107 h 107"/>
                <a:gd name="T16" fmla="*/ 119 w 122"/>
                <a:gd name="T17" fmla="*/ 107 h 107"/>
                <a:gd name="T18" fmla="*/ 121 w 122"/>
                <a:gd name="T19" fmla="*/ 106 h 107"/>
                <a:gd name="T20" fmla="*/ 121 w 122"/>
                <a:gd name="T21" fmla="*/ 103 h 107"/>
                <a:gd name="T22" fmla="*/ 55 w 122"/>
                <a:gd name="T23" fmla="*/ 38 h 107"/>
                <a:gd name="T24" fmla="*/ 67 w 122"/>
                <a:gd name="T25" fmla="*/ 38 h 107"/>
                <a:gd name="T26" fmla="*/ 67 w 122"/>
                <a:gd name="T27" fmla="*/ 76 h 107"/>
                <a:gd name="T28" fmla="*/ 55 w 122"/>
                <a:gd name="T29" fmla="*/ 76 h 107"/>
                <a:gd name="T30" fmla="*/ 55 w 122"/>
                <a:gd name="T31" fmla="*/ 38 h 107"/>
                <a:gd name="T32" fmla="*/ 61 w 122"/>
                <a:gd name="T33" fmla="*/ 97 h 107"/>
                <a:gd name="T34" fmla="*/ 55 w 122"/>
                <a:gd name="T35" fmla="*/ 91 h 107"/>
                <a:gd name="T36" fmla="*/ 61 w 122"/>
                <a:gd name="T37" fmla="*/ 86 h 107"/>
                <a:gd name="T38" fmla="*/ 67 w 122"/>
                <a:gd name="T39" fmla="*/ 91 h 107"/>
                <a:gd name="T40" fmla="*/ 61 w 122"/>
                <a:gd name="T41" fmla="*/ 9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07">
                  <a:moveTo>
                    <a:pt x="121" y="103"/>
                  </a:moveTo>
                  <a:cubicBezTo>
                    <a:pt x="63" y="1"/>
                    <a:pt x="63" y="1"/>
                    <a:pt x="63" y="1"/>
                  </a:cubicBezTo>
                  <a:cubicBezTo>
                    <a:pt x="63" y="1"/>
                    <a:pt x="62" y="0"/>
                    <a:pt x="61" y="0"/>
                  </a:cubicBezTo>
                  <a:cubicBezTo>
                    <a:pt x="60" y="0"/>
                    <a:pt x="59" y="1"/>
                    <a:pt x="59" y="1"/>
                  </a:cubicBezTo>
                  <a:cubicBezTo>
                    <a:pt x="1" y="103"/>
                    <a:pt x="1" y="103"/>
                    <a:pt x="1" y="103"/>
                  </a:cubicBezTo>
                  <a:cubicBezTo>
                    <a:pt x="0" y="104"/>
                    <a:pt x="0" y="104"/>
                    <a:pt x="0" y="105"/>
                  </a:cubicBezTo>
                  <a:cubicBezTo>
                    <a:pt x="0" y="106"/>
                    <a:pt x="0" y="106"/>
                    <a:pt x="0" y="106"/>
                  </a:cubicBezTo>
                  <a:cubicBezTo>
                    <a:pt x="1" y="107"/>
                    <a:pt x="2" y="107"/>
                    <a:pt x="3" y="107"/>
                  </a:cubicBezTo>
                  <a:cubicBezTo>
                    <a:pt x="119" y="107"/>
                    <a:pt x="119" y="107"/>
                    <a:pt x="119" y="107"/>
                  </a:cubicBezTo>
                  <a:cubicBezTo>
                    <a:pt x="120" y="107"/>
                    <a:pt x="121" y="107"/>
                    <a:pt x="121" y="106"/>
                  </a:cubicBezTo>
                  <a:cubicBezTo>
                    <a:pt x="122" y="105"/>
                    <a:pt x="122" y="104"/>
                    <a:pt x="121" y="103"/>
                  </a:cubicBezTo>
                  <a:close/>
                  <a:moveTo>
                    <a:pt x="55" y="38"/>
                  </a:moveTo>
                  <a:cubicBezTo>
                    <a:pt x="67" y="38"/>
                    <a:pt x="67" y="38"/>
                    <a:pt x="67" y="38"/>
                  </a:cubicBezTo>
                  <a:cubicBezTo>
                    <a:pt x="67" y="76"/>
                    <a:pt x="67" y="76"/>
                    <a:pt x="67" y="76"/>
                  </a:cubicBezTo>
                  <a:cubicBezTo>
                    <a:pt x="55" y="76"/>
                    <a:pt x="55" y="76"/>
                    <a:pt x="55" y="76"/>
                  </a:cubicBezTo>
                  <a:lnTo>
                    <a:pt x="55" y="38"/>
                  </a:lnTo>
                  <a:close/>
                  <a:moveTo>
                    <a:pt x="61" y="97"/>
                  </a:moveTo>
                  <a:cubicBezTo>
                    <a:pt x="57" y="97"/>
                    <a:pt x="55" y="95"/>
                    <a:pt x="55" y="91"/>
                  </a:cubicBezTo>
                  <a:cubicBezTo>
                    <a:pt x="55" y="88"/>
                    <a:pt x="57" y="86"/>
                    <a:pt x="61" y="86"/>
                  </a:cubicBezTo>
                  <a:cubicBezTo>
                    <a:pt x="65" y="86"/>
                    <a:pt x="67" y="88"/>
                    <a:pt x="67" y="91"/>
                  </a:cubicBezTo>
                  <a:cubicBezTo>
                    <a:pt x="67" y="95"/>
                    <a:pt x="65" y="97"/>
                    <a:pt x="61" y="97"/>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78" name="Freeform 13"/>
            <p:cNvSpPr>
              <a:spLocks noEditPoints="true"/>
            </p:cNvSpPr>
            <p:nvPr/>
          </p:nvSpPr>
          <p:spPr bwMode="auto">
            <a:xfrm>
              <a:off x="6536605" y="4874728"/>
              <a:ext cx="160340" cy="141626"/>
            </a:xfrm>
            <a:custGeom>
              <a:avLst/>
              <a:gdLst>
                <a:gd name="T0" fmla="*/ 132 w 134"/>
                <a:gd name="T1" fmla="*/ 16 h 118"/>
                <a:gd name="T2" fmla="*/ 120 w 134"/>
                <a:gd name="T3" fmla="*/ 4 h 118"/>
                <a:gd name="T4" fmla="*/ 115 w 134"/>
                <a:gd name="T5" fmla="*/ 4 h 118"/>
                <a:gd name="T6" fmla="*/ 113 w 134"/>
                <a:gd name="T7" fmla="*/ 8 h 118"/>
                <a:gd name="T8" fmla="*/ 111 w 134"/>
                <a:gd name="T9" fmla="*/ 8 h 118"/>
                <a:gd name="T10" fmla="*/ 111 w 134"/>
                <a:gd name="T11" fmla="*/ 8 h 118"/>
                <a:gd name="T12" fmla="*/ 80 w 134"/>
                <a:gd name="T13" fmla="*/ 39 h 118"/>
                <a:gd name="T14" fmla="*/ 78 w 134"/>
                <a:gd name="T15" fmla="*/ 47 h 118"/>
                <a:gd name="T16" fmla="*/ 82 w 134"/>
                <a:gd name="T17" fmla="*/ 50 h 118"/>
                <a:gd name="T18" fmla="*/ 82 w 134"/>
                <a:gd name="T19" fmla="*/ 50 h 118"/>
                <a:gd name="T20" fmla="*/ 82 w 134"/>
                <a:gd name="T21" fmla="*/ 50 h 118"/>
                <a:gd name="T22" fmla="*/ 75 w 134"/>
                <a:gd name="T23" fmla="*/ 57 h 118"/>
                <a:gd name="T24" fmla="*/ 53 w 134"/>
                <a:gd name="T25" fmla="*/ 35 h 118"/>
                <a:gd name="T26" fmla="*/ 46 w 134"/>
                <a:gd name="T27" fmla="*/ 9 h 118"/>
                <a:gd name="T28" fmla="*/ 21 w 134"/>
                <a:gd name="T29" fmla="*/ 2 h 118"/>
                <a:gd name="T30" fmla="*/ 36 w 134"/>
                <a:gd name="T31" fmla="*/ 17 h 118"/>
                <a:gd name="T32" fmla="*/ 32 w 134"/>
                <a:gd name="T33" fmla="*/ 32 h 118"/>
                <a:gd name="T34" fmla="*/ 17 w 134"/>
                <a:gd name="T35" fmla="*/ 36 h 118"/>
                <a:gd name="T36" fmla="*/ 2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0 w 134"/>
                <a:gd name="T51" fmla="*/ 99 h 118"/>
                <a:gd name="T52" fmla="*/ 20 w 134"/>
                <a:gd name="T53" fmla="*/ 114 h 118"/>
                <a:gd name="T54" fmla="*/ 23 w 134"/>
                <a:gd name="T55" fmla="*/ 116 h 118"/>
                <a:gd name="T56" fmla="*/ 38 w 134"/>
                <a:gd name="T57" fmla="*/ 107 h 118"/>
                <a:gd name="T58" fmla="*/ 43 w 134"/>
                <a:gd name="T59" fmla="*/ 101 h 118"/>
                <a:gd name="T60" fmla="*/ 42 w 134"/>
                <a:gd name="T61" fmla="*/ 100 h 118"/>
                <a:gd name="T62" fmla="*/ 62 w 134"/>
                <a:gd name="T63" fmla="*/ 79 h 118"/>
                <a:gd name="T64" fmla="*/ 98 w 134"/>
                <a:gd name="T65" fmla="*/ 114 h 118"/>
                <a:gd name="T66" fmla="*/ 106 w 134"/>
                <a:gd name="T67" fmla="*/ 118 h 118"/>
                <a:gd name="T68" fmla="*/ 115 w 134"/>
                <a:gd name="T69" fmla="*/ 114 h 118"/>
                <a:gd name="T70" fmla="*/ 115 w 134"/>
                <a:gd name="T71" fmla="*/ 97 h 118"/>
                <a:gd name="T72" fmla="*/ 80 w 134"/>
                <a:gd name="T73" fmla="*/ 62 h 118"/>
                <a:gd name="T74" fmla="*/ 87 w 134"/>
                <a:gd name="T75" fmla="*/ 55 h 118"/>
                <a:gd name="T76" fmla="*/ 90 w 134"/>
                <a:gd name="T77" fmla="*/ 58 h 118"/>
                <a:gd name="T78" fmla="*/ 97 w 134"/>
                <a:gd name="T79" fmla="*/ 56 h 118"/>
                <a:gd name="T80" fmla="*/ 127 w 134"/>
                <a:gd name="T81" fmla="*/ 26 h 118"/>
                <a:gd name="T82" fmla="*/ 128 w 134"/>
                <a:gd name="T83" fmla="*/ 25 h 118"/>
                <a:gd name="T84" fmla="*/ 128 w 134"/>
                <a:gd name="T85" fmla="*/ 25 h 118"/>
                <a:gd name="T86" fmla="*/ 129 w 134"/>
                <a:gd name="T87" fmla="*/ 23 h 118"/>
                <a:gd name="T88" fmla="*/ 132 w 134"/>
                <a:gd name="T89" fmla="*/ 22 h 118"/>
                <a:gd name="T90" fmla="*/ 132 w 134"/>
                <a:gd name="T91" fmla="*/ 16 h 118"/>
                <a:gd name="T92" fmla="*/ 108 w 134"/>
                <a:gd name="T93" fmla="*/ 103 h 118"/>
                <a:gd name="T94" fmla="*/ 112 w 134"/>
                <a:gd name="T95" fmla="*/ 108 h 118"/>
                <a:gd name="T96" fmla="*/ 108 w 134"/>
                <a:gd name="T97" fmla="*/ 112 h 118"/>
                <a:gd name="T98" fmla="*/ 103 w 134"/>
                <a:gd name="T99" fmla="*/ 108 h 118"/>
                <a:gd name="T100" fmla="*/ 108 w 134"/>
                <a:gd name="T101" fmla="*/ 103 h 118"/>
                <a:gd name="T102" fmla="*/ 90 w 134"/>
                <a:gd name="T103" fmla="*/ 41 h 118"/>
                <a:gd name="T104" fmla="*/ 88 w 134"/>
                <a:gd name="T105" fmla="*/ 39 h 118"/>
                <a:gd name="T106" fmla="*/ 111 w 134"/>
                <a:gd name="T107" fmla="*/ 16 h 118"/>
                <a:gd name="T108" fmla="*/ 113 w 134"/>
                <a:gd name="T109" fmla="*/ 18 h 118"/>
                <a:gd name="T110" fmla="*/ 90 w 134"/>
                <a:gd name="T111" fmla="*/ 41 h 118"/>
                <a:gd name="T112" fmla="*/ 98 w 134"/>
                <a:gd name="T113" fmla="*/ 48 h 118"/>
                <a:gd name="T114" fmla="*/ 96 w 134"/>
                <a:gd name="T115" fmla="*/ 46 h 118"/>
                <a:gd name="T116" fmla="*/ 118 w 134"/>
                <a:gd name="T117" fmla="*/ 23 h 118"/>
                <a:gd name="T118" fmla="*/ 120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2" y="16"/>
                  </a:moveTo>
                  <a:cubicBezTo>
                    <a:pt x="120" y="4"/>
                    <a:pt x="120" y="4"/>
                    <a:pt x="120" y="4"/>
                  </a:cubicBezTo>
                  <a:cubicBezTo>
                    <a:pt x="119" y="2"/>
                    <a:pt x="116" y="2"/>
                    <a:pt x="115" y="4"/>
                  </a:cubicBezTo>
                  <a:cubicBezTo>
                    <a:pt x="114" y="5"/>
                    <a:pt x="113" y="6"/>
                    <a:pt x="113" y="8"/>
                  </a:cubicBezTo>
                  <a:cubicBezTo>
                    <a:pt x="113" y="8"/>
                    <a:pt x="112" y="8"/>
                    <a:pt x="111" y="8"/>
                  </a:cubicBezTo>
                  <a:cubicBezTo>
                    <a:pt x="111" y="8"/>
                    <a:pt x="111" y="8"/>
                    <a:pt x="111" y="8"/>
                  </a:cubicBezTo>
                  <a:cubicBezTo>
                    <a:pt x="80" y="39"/>
                    <a:pt x="80" y="39"/>
                    <a:pt x="80" y="39"/>
                  </a:cubicBezTo>
                  <a:cubicBezTo>
                    <a:pt x="81" y="42"/>
                    <a:pt x="80" y="44"/>
                    <a:pt x="78" y="47"/>
                  </a:cubicBezTo>
                  <a:cubicBezTo>
                    <a:pt x="82" y="50"/>
                    <a:pt x="82" y="50"/>
                    <a:pt x="82" y="50"/>
                  </a:cubicBezTo>
                  <a:cubicBezTo>
                    <a:pt x="82" y="50"/>
                    <a:pt x="82" y="50"/>
                    <a:pt x="82" y="50"/>
                  </a:cubicBezTo>
                  <a:cubicBezTo>
                    <a:pt x="82" y="50"/>
                    <a:pt x="82" y="50"/>
                    <a:pt x="82" y="50"/>
                  </a:cubicBezTo>
                  <a:cubicBezTo>
                    <a:pt x="75" y="57"/>
                    <a:pt x="75" y="57"/>
                    <a:pt x="75" y="57"/>
                  </a:cubicBezTo>
                  <a:cubicBezTo>
                    <a:pt x="53" y="35"/>
                    <a:pt x="53" y="35"/>
                    <a:pt x="53" y="35"/>
                  </a:cubicBezTo>
                  <a:cubicBezTo>
                    <a:pt x="56" y="26"/>
                    <a:pt x="53" y="16"/>
                    <a:pt x="46" y="9"/>
                  </a:cubicBezTo>
                  <a:cubicBezTo>
                    <a:pt x="39"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39"/>
                    <a:pt x="9" y="46"/>
                  </a:cubicBezTo>
                  <a:cubicBezTo>
                    <a:pt x="16" y="54"/>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0" y="99"/>
                    <a:pt x="30" y="99"/>
                    <a:pt x="30" y="99"/>
                  </a:cubicBezTo>
                  <a:cubicBezTo>
                    <a:pt x="20" y="114"/>
                    <a:pt x="20" y="114"/>
                    <a:pt x="20" y="114"/>
                  </a:cubicBezTo>
                  <a:cubicBezTo>
                    <a:pt x="23" y="116"/>
                    <a:pt x="23" y="116"/>
                    <a:pt x="23" y="116"/>
                  </a:cubicBezTo>
                  <a:cubicBezTo>
                    <a:pt x="38" y="107"/>
                    <a:pt x="38" y="107"/>
                    <a:pt x="38" y="107"/>
                  </a:cubicBezTo>
                  <a:cubicBezTo>
                    <a:pt x="43" y="101"/>
                    <a:pt x="43" y="101"/>
                    <a:pt x="43" y="101"/>
                  </a:cubicBezTo>
                  <a:cubicBezTo>
                    <a:pt x="42" y="100"/>
                    <a:pt x="42" y="100"/>
                    <a:pt x="42" y="100"/>
                  </a:cubicBezTo>
                  <a:cubicBezTo>
                    <a:pt x="62" y="79"/>
                    <a:pt x="62" y="79"/>
                    <a:pt x="62" y="79"/>
                  </a:cubicBezTo>
                  <a:cubicBezTo>
                    <a:pt x="98" y="114"/>
                    <a:pt x="98" y="114"/>
                    <a:pt x="98" y="114"/>
                  </a:cubicBezTo>
                  <a:cubicBezTo>
                    <a:pt x="100" y="117"/>
                    <a:pt x="103" y="118"/>
                    <a:pt x="106" y="118"/>
                  </a:cubicBezTo>
                  <a:cubicBezTo>
                    <a:pt x="110" y="118"/>
                    <a:pt x="113" y="117"/>
                    <a:pt x="115" y="114"/>
                  </a:cubicBezTo>
                  <a:cubicBezTo>
                    <a:pt x="120" y="110"/>
                    <a:pt x="120" y="102"/>
                    <a:pt x="115" y="97"/>
                  </a:cubicBezTo>
                  <a:cubicBezTo>
                    <a:pt x="80" y="62"/>
                    <a:pt x="80" y="62"/>
                    <a:pt x="80" y="62"/>
                  </a:cubicBezTo>
                  <a:cubicBezTo>
                    <a:pt x="87" y="55"/>
                    <a:pt x="87" y="55"/>
                    <a:pt x="87" y="55"/>
                  </a:cubicBezTo>
                  <a:cubicBezTo>
                    <a:pt x="90" y="58"/>
                    <a:pt x="90" y="58"/>
                    <a:pt x="90" y="58"/>
                  </a:cubicBezTo>
                  <a:cubicBezTo>
                    <a:pt x="92" y="56"/>
                    <a:pt x="95" y="56"/>
                    <a:pt x="97" y="56"/>
                  </a:cubicBezTo>
                  <a:cubicBezTo>
                    <a:pt x="127" y="26"/>
                    <a:pt x="127" y="26"/>
                    <a:pt x="127" y="26"/>
                  </a:cubicBezTo>
                  <a:cubicBezTo>
                    <a:pt x="128" y="25"/>
                    <a:pt x="128" y="25"/>
                    <a:pt x="128" y="25"/>
                  </a:cubicBezTo>
                  <a:cubicBezTo>
                    <a:pt x="128" y="25"/>
                    <a:pt x="128" y="25"/>
                    <a:pt x="128" y="25"/>
                  </a:cubicBezTo>
                  <a:cubicBezTo>
                    <a:pt x="128" y="25"/>
                    <a:pt x="129" y="24"/>
                    <a:pt x="129" y="23"/>
                  </a:cubicBezTo>
                  <a:cubicBezTo>
                    <a:pt x="130" y="23"/>
                    <a:pt x="131" y="23"/>
                    <a:pt x="132" y="22"/>
                  </a:cubicBezTo>
                  <a:cubicBezTo>
                    <a:pt x="134" y="20"/>
                    <a:pt x="134" y="17"/>
                    <a:pt x="132" y="16"/>
                  </a:cubicBezTo>
                  <a:close/>
                  <a:moveTo>
                    <a:pt x="108" y="103"/>
                  </a:moveTo>
                  <a:cubicBezTo>
                    <a:pt x="110" y="103"/>
                    <a:pt x="112" y="105"/>
                    <a:pt x="112" y="108"/>
                  </a:cubicBezTo>
                  <a:cubicBezTo>
                    <a:pt x="112" y="110"/>
                    <a:pt x="110" y="112"/>
                    <a:pt x="108" y="112"/>
                  </a:cubicBezTo>
                  <a:cubicBezTo>
                    <a:pt x="105" y="112"/>
                    <a:pt x="103" y="110"/>
                    <a:pt x="103" y="108"/>
                  </a:cubicBezTo>
                  <a:cubicBezTo>
                    <a:pt x="103" y="105"/>
                    <a:pt x="105" y="103"/>
                    <a:pt x="108" y="103"/>
                  </a:cubicBezTo>
                  <a:close/>
                  <a:moveTo>
                    <a:pt x="90" y="41"/>
                  </a:moveTo>
                  <a:cubicBezTo>
                    <a:pt x="88" y="39"/>
                    <a:pt x="88" y="39"/>
                    <a:pt x="88" y="39"/>
                  </a:cubicBezTo>
                  <a:cubicBezTo>
                    <a:pt x="111" y="16"/>
                    <a:pt x="111" y="16"/>
                    <a:pt x="111" y="16"/>
                  </a:cubicBezTo>
                  <a:cubicBezTo>
                    <a:pt x="113" y="18"/>
                    <a:pt x="113" y="18"/>
                    <a:pt x="113" y="18"/>
                  </a:cubicBezTo>
                  <a:lnTo>
                    <a:pt x="90" y="41"/>
                  </a:lnTo>
                  <a:close/>
                  <a:moveTo>
                    <a:pt x="98" y="48"/>
                  </a:moveTo>
                  <a:cubicBezTo>
                    <a:pt x="96" y="46"/>
                    <a:pt x="96" y="46"/>
                    <a:pt x="96" y="46"/>
                  </a:cubicBezTo>
                  <a:cubicBezTo>
                    <a:pt x="118" y="23"/>
                    <a:pt x="118" y="23"/>
                    <a:pt x="118" y="23"/>
                  </a:cubicBezTo>
                  <a:cubicBezTo>
                    <a:pt x="120" y="25"/>
                    <a:pt x="120" y="25"/>
                    <a:pt x="120" y="25"/>
                  </a:cubicBezTo>
                  <a:lnTo>
                    <a:pt x="98" y="48"/>
                  </a:lnTo>
                  <a:close/>
                </a:path>
              </a:pathLst>
            </a:custGeom>
            <a:solidFill>
              <a:srgbClr val="E25E0E"/>
            </a:solidFill>
            <a:ln>
              <a:noFill/>
            </a:ln>
          </p:spPr>
          <p:txBody>
            <a:bodyPr vert="horz" wrap="square" lIns="91440" tIns="45720" rIns="91440" bIns="45720" numCol="1" anchor="t" anchorCtr="false" compatLnSpc="true"/>
            <a:lstStyle/>
            <a:p>
              <a:endParaRPr lang="en-US" sz="2400"/>
            </a:p>
          </p:txBody>
        </p:sp>
        <p:grpSp>
          <p:nvGrpSpPr>
            <p:cNvPr id="79" name="Group 89"/>
            <p:cNvGrpSpPr/>
            <p:nvPr/>
          </p:nvGrpSpPr>
          <p:grpSpPr>
            <a:xfrm flipH="true">
              <a:off x="5847523" y="3922218"/>
              <a:ext cx="132105" cy="94426"/>
              <a:chOff x="1585913" y="1584325"/>
              <a:chExt cx="461963" cy="330201"/>
            </a:xfrm>
            <a:solidFill>
              <a:srgbClr val="E25E0E"/>
            </a:solidFill>
          </p:grpSpPr>
          <p:sp>
            <p:nvSpPr>
              <p:cNvPr id="80" name="Freeform 13"/>
              <p:cNvSpPr/>
              <p:nvPr/>
            </p:nvSpPr>
            <p:spPr bwMode="auto">
              <a:xfrm>
                <a:off x="1585913" y="1646238"/>
                <a:ext cx="461963" cy="268288"/>
              </a:xfrm>
              <a:custGeom>
                <a:avLst/>
                <a:gdLst>
                  <a:gd name="T0" fmla="*/ 0 w 291"/>
                  <a:gd name="T1" fmla="*/ 0 h 169"/>
                  <a:gd name="T2" fmla="*/ 0 w 291"/>
                  <a:gd name="T3" fmla="*/ 169 h 169"/>
                  <a:gd name="T4" fmla="*/ 291 w 291"/>
                  <a:gd name="T5" fmla="*/ 169 h 169"/>
                  <a:gd name="T6" fmla="*/ 291 w 291"/>
                  <a:gd name="T7" fmla="*/ 0 h 169"/>
                  <a:gd name="T8" fmla="*/ 146 w 291"/>
                  <a:gd name="T9" fmla="*/ 105 h 169"/>
                  <a:gd name="T10" fmla="*/ 0 w 291"/>
                  <a:gd name="T11" fmla="*/ 0 h 169"/>
                </a:gdLst>
                <a:ahLst/>
                <a:cxnLst>
                  <a:cxn ang="0">
                    <a:pos x="T0" y="T1"/>
                  </a:cxn>
                  <a:cxn ang="0">
                    <a:pos x="T2" y="T3"/>
                  </a:cxn>
                  <a:cxn ang="0">
                    <a:pos x="T4" y="T5"/>
                  </a:cxn>
                  <a:cxn ang="0">
                    <a:pos x="T6" y="T7"/>
                  </a:cxn>
                  <a:cxn ang="0">
                    <a:pos x="T8" y="T9"/>
                  </a:cxn>
                  <a:cxn ang="0">
                    <a:pos x="T10" y="T11"/>
                  </a:cxn>
                </a:cxnLst>
                <a:rect l="0" t="0" r="r" b="b"/>
                <a:pathLst>
                  <a:path w="291" h="169">
                    <a:moveTo>
                      <a:pt x="0" y="0"/>
                    </a:moveTo>
                    <a:lnTo>
                      <a:pt x="0" y="169"/>
                    </a:lnTo>
                    <a:lnTo>
                      <a:pt x="291" y="169"/>
                    </a:lnTo>
                    <a:lnTo>
                      <a:pt x="291" y="0"/>
                    </a:lnTo>
                    <a:lnTo>
                      <a:pt x="146" y="10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81" name="Freeform 14"/>
              <p:cNvSpPr/>
              <p:nvPr/>
            </p:nvSpPr>
            <p:spPr bwMode="auto">
              <a:xfrm>
                <a:off x="1585913" y="1584325"/>
                <a:ext cx="461963" cy="192088"/>
              </a:xfrm>
              <a:custGeom>
                <a:avLst/>
                <a:gdLst>
                  <a:gd name="T0" fmla="*/ 291 w 291"/>
                  <a:gd name="T1" fmla="*/ 17 h 121"/>
                  <a:gd name="T2" fmla="*/ 291 w 291"/>
                  <a:gd name="T3" fmla="*/ 0 h 121"/>
                  <a:gd name="T4" fmla="*/ 0 w 291"/>
                  <a:gd name="T5" fmla="*/ 0 h 121"/>
                  <a:gd name="T6" fmla="*/ 0 w 291"/>
                  <a:gd name="T7" fmla="*/ 17 h 121"/>
                  <a:gd name="T8" fmla="*/ 146 w 291"/>
                  <a:gd name="T9" fmla="*/ 121 h 121"/>
                  <a:gd name="T10" fmla="*/ 291 w 291"/>
                  <a:gd name="T11" fmla="*/ 17 h 121"/>
                </a:gdLst>
                <a:ahLst/>
                <a:cxnLst>
                  <a:cxn ang="0">
                    <a:pos x="T0" y="T1"/>
                  </a:cxn>
                  <a:cxn ang="0">
                    <a:pos x="T2" y="T3"/>
                  </a:cxn>
                  <a:cxn ang="0">
                    <a:pos x="T4" y="T5"/>
                  </a:cxn>
                  <a:cxn ang="0">
                    <a:pos x="T6" y="T7"/>
                  </a:cxn>
                  <a:cxn ang="0">
                    <a:pos x="T8" y="T9"/>
                  </a:cxn>
                  <a:cxn ang="0">
                    <a:pos x="T10" y="T11"/>
                  </a:cxn>
                </a:cxnLst>
                <a:rect l="0" t="0" r="r" b="b"/>
                <a:pathLst>
                  <a:path w="291" h="121">
                    <a:moveTo>
                      <a:pt x="291" y="17"/>
                    </a:moveTo>
                    <a:lnTo>
                      <a:pt x="291" y="0"/>
                    </a:lnTo>
                    <a:lnTo>
                      <a:pt x="0" y="0"/>
                    </a:lnTo>
                    <a:lnTo>
                      <a:pt x="0" y="17"/>
                    </a:lnTo>
                    <a:lnTo>
                      <a:pt x="146" y="121"/>
                    </a:lnTo>
                    <a:lnTo>
                      <a:pt x="29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82" name="Group 92"/>
            <p:cNvGrpSpPr/>
            <p:nvPr/>
          </p:nvGrpSpPr>
          <p:grpSpPr>
            <a:xfrm>
              <a:off x="7201200" y="2235179"/>
              <a:ext cx="180443" cy="112397"/>
              <a:chOff x="5172076" y="1938338"/>
              <a:chExt cx="471488" cy="293688"/>
            </a:xfrm>
            <a:solidFill>
              <a:srgbClr val="E25E0E"/>
            </a:solidFill>
          </p:grpSpPr>
          <p:sp>
            <p:nvSpPr>
              <p:cNvPr id="83" name="Freeform 8"/>
              <p:cNvSpPr>
                <a:spLocks noEditPoints="true"/>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84" name="Rectangle 9"/>
              <p:cNvSpPr>
                <a:spLocks noChangeArrowheads="true"/>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endParaRPr lang="en-US" sz="2400"/>
              </a:p>
            </p:txBody>
          </p:sp>
          <p:sp>
            <p:nvSpPr>
              <p:cNvPr id="85" name="Rectangle 10"/>
              <p:cNvSpPr>
                <a:spLocks noChangeArrowheads="true"/>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endParaRPr lang="en-US" sz="2400"/>
              </a:p>
            </p:txBody>
          </p:sp>
        </p:grpSp>
        <p:sp>
          <p:nvSpPr>
            <p:cNvPr id="86" name="Freeform 10"/>
            <p:cNvSpPr>
              <a:spLocks noEditPoints="true"/>
            </p:cNvSpPr>
            <p:nvPr/>
          </p:nvSpPr>
          <p:spPr bwMode="auto">
            <a:xfrm>
              <a:off x="5550715" y="1839095"/>
              <a:ext cx="169991" cy="149403"/>
            </a:xfrm>
            <a:custGeom>
              <a:avLst/>
              <a:gdLst>
                <a:gd name="T0" fmla="*/ 121 w 122"/>
                <a:gd name="T1" fmla="*/ 103 h 107"/>
                <a:gd name="T2" fmla="*/ 63 w 122"/>
                <a:gd name="T3" fmla="*/ 1 h 107"/>
                <a:gd name="T4" fmla="*/ 61 w 122"/>
                <a:gd name="T5" fmla="*/ 0 h 107"/>
                <a:gd name="T6" fmla="*/ 59 w 122"/>
                <a:gd name="T7" fmla="*/ 1 h 107"/>
                <a:gd name="T8" fmla="*/ 1 w 122"/>
                <a:gd name="T9" fmla="*/ 103 h 107"/>
                <a:gd name="T10" fmla="*/ 0 w 122"/>
                <a:gd name="T11" fmla="*/ 105 h 107"/>
                <a:gd name="T12" fmla="*/ 0 w 122"/>
                <a:gd name="T13" fmla="*/ 106 h 107"/>
                <a:gd name="T14" fmla="*/ 3 w 122"/>
                <a:gd name="T15" fmla="*/ 107 h 107"/>
                <a:gd name="T16" fmla="*/ 119 w 122"/>
                <a:gd name="T17" fmla="*/ 107 h 107"/>
                <a:gd name="T18" fmla="*/ 121 w 122"/>
                <a:gd name="T19" fmla="*/ 106 h 107"/>
                <a:gd name="T20" fmla="*/ 121 w 122"/>
                <a:gd name="T21" fmla="*/ 103 h 107"/>
                <a:gd name="T22" fmla="*/ 55 w 122"/>
                <a:gd name="T23" fmla="*/ 38 h 107"/>
                <a:gd name="T24" fmla="*/ 67 w 122"/>
                <a:gd name="T25" fmla="*/ 38 h 107"/>
                <a:gd name="T26" fmla="*/ 67 w 122"/>
                <a:gd name="T27" fmla="*/ 76 h 107"/>
                <a:gd name="T28" fmla="*/ 55 w 122"/>
                <a:gd name="T29" fmla="*/ 76 h 107"/>
                <a:gd name="T30" fmla="*/ 55 w 122"/>
                <a:gd name="T31" fmla="*/ 38 h 107"/>
                <a:gd name="T32" fmla="*/ 61 w 122"/>
                <a:gd name="T33" fmla="*/ 97 h 107"/>
                <a:gd name="T34" fmla="*/ 55 w 122"/>
                <a:gd name="T35" fmla="*/ 91 h 107"/>
                <a:gd name="T36" fmla="*/ 61 w 122"/>
                <a:gd name="T37" fmla="*/ 86 h 107"/>
                <a:gd name="T38" fmla="*/ 67 w 122"/>
                <a:gd name="T39" fmla="*/ 91 h 107"/>
                <a:gd name="T40" fmla="*/ 61 w 122"/>
                <a:gd name="T41" fmla="*/ 9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07">
                  <a:moveTo>
                    <a:pt x="121" y="103"/>
                  </a:moveTo>
                  <a:cubicBezTo>
                    <a:pt x="63" y="1"/>
                    <a:pt x="63" y="1"/>
                    <a:pt x="63" y="1"/>
                  </a:cubicBezTo>
                  <a:cubicBezTo>
                    <a:pt x="63" y="1"/>
                    <a:pt x="62" y="0"/>
                    <a:pt x="61" y="0"/>
                  </a:cubicBezTo>
                  <a:cubicBezTo>
                    <a:pt x="60" y="0"/>
                    <a:pt x="59" y="1"/>
                    <a:pt x="59" y="1"/>
                  </a:cubicBezTo>
                  <a:cubicBezTo>
                    <a:pt x="1" y="103"/>
                    <a:pt x="1" y="103"/>
                    <a:pt x="1" y="103"/>
                  </a:cubicBezTo>
                  <a:cubicBezTo>
                    <a:pt x="0" y="104"/>
                    <a:pt x="0" y="104"/>
                    <a:pt x="0" y="105"/>
                  </a:cubicBezTo>
                  <a:cubicBezTo>
                    <a:pt x="0" y="106"/>
                    <a:pt x="0" y="106"/>
                    <a:pt x="0" y="106"/>
                  </a:cubicBezTo>
                  <a:cubicBezTo>
                    <a:pt x="1" y="107"/>
                    <a:pt x="2" y="107"/>
                    <a:pt x="3" y="107"/>
                  </a:cubicBezTo>
                  <a:cubicBezTo>
                    <a:pt x="119" y="107"/>
                    <a:pt x="119" y="107"/>
                    <a:pt x="119" y="107"/>
                  </a:cubicBezTo>
                  <a:cubicBezTo>
                    <a:pt x="120" y="107"/>
                    <a:pt x="121" y="107"/>
                    <a:pt x="121" y="106"/>
                  </a:cubicBezTo>
                  <a:cubicBezTo>
                    <a:pt x="122" y="105"/>
                    <a:pt x="122" y="104"/>
                    <a:pt x="121" y="103"/>
                  </a:cubicBezTo>
                  <a:close/>
                  <a:moveTo>
                    <a:pt x="55" y="38"/>
                  </a:moveTo>
                  <a:cubicBezTo>
                    <a:pt x="67" y="38"/>
                    <a:pt x="67" y="38"/>
                    <a:pt x="67" y="38"/>
                  </a:cubicBezTo>
                  <a:cubicBezTo>
                    <a:pt x="67" y="76"/>
                    <a:pt x="67" y="76"/>
                    <a:pt x="67" y="76"/>
                  </a:cubicBezTo>
                  <a:cubicBezTo>
                    <a:pt x="55" y="76"/>
                    <a:pt x="55" y="76"/>
                    <a:pt x="55" y="76"/>
                  </a:cubicBezTo>
                  <a:lnTo>
                    <a:pt x="55" y="38"/>
                  </a:lnTo>
                  <a:close/>
                  <a:moveTo>
                    <a:pt x="61" y="97"/>
                  </a:moveTo>
                  <a:cubicBezTo>
                    <a:pt x="57" y="97"/>
                    <a:pt x="55" y="95"/>
                    <a:pt x="55" y="91"/>
                  </a:cubicBezTo>
                  <a:cubicBezTo>
                    <a:pt x="55" y="88"/>
                    <a:pt x="57" y="86"/>
                    <a:pt x="61" y="86"/>
                  </a:cubicBezTo>
                  <a:cubicBezTo>
                    <a:pt x="65" y="86"/>
                    <a:pt x="67" y="88"/>
                    <a:pt x="67" y="91"/>
                  </a:cubicBezTo>
                  <a:cubicBezTo>
                    <a:pt x="67" y="95"/>
                    <a:pt x="65" y="97"/>
                    <a:pt x="61" y="97"/>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87" name="Freeform 13"/>
            <p:cNvSpPr>
              <a:spLocks noEditPoints="true"/>
            </p:cNvSpPr>
            <p:nvPr/>
          </p:nvSpPr>
          <p:spPr bwMode="auto">
            <a:xfrm>
              <a:off x="4992766" y="2482811"/>
              <a:ext cx="160340" cy="141626"/>
            </a:xfrm>
            <a:custGeom>
              <a:avLst/>
              <a:gdLst>
                <a:gd name="T0" fmla="*/ 132 w 134"/>
                <a:gd name="T1" fmla="*/ 16 h 118"/>
                <a:gd name="T2" fmla="*/ 120 w 134"/>
                <a:gd name="T3" fmla="*/ 4 h 118"/>
                <a:gd name="T4" fmla="*/ 115 w 134"/>
                <a:gd name="T5" fmla="*/ 4 h 118"/>
                <a:gd name="T6" fmla="*/ 113 w 134"/>
                <a:gd name="T7" fmla="*/ 8 h 118"/>
                <a:gd name="T8" fmla="*/ 111 w 134"/>
                <a:gd name="T9" fmla="*/ 8 h 118"/>
                <a:gd name="T10" fmla="*/ 111 w 134"/>
                <a:gd name="T11" fmla="*/ 8 h 118"/>
                <a:gd name="T12" fmla="*/ 80 w 134"/>
                <a:gd name="T13" fmla="*/ 39 h 118"/>
                <a:gd name="T14" fmla="*/ 78 w 134"/>
                <a:gd name="T15" fmla="*/ 47 h 118"/>
                <a:gd name="T16" fmla="*/ 82 w 134"/>
                <a:gd name="T17" fmla="*/ 50 h 118"/>
                <a:gd name="T18" fmla="*/ 82 w 134"/>
                <a:gd name="T19" fmla="*/ 50 h 118"/>
                <a:gd name="T20" fmla="*/ 82 w 134"/>
                <a:gd name="T21" fmla="*/ 50 h 118"/>
                <a:gd name="T22" fmla="*/ 75 w 134"/>
                <a:gd name="T23" fmla="*/ 57 h 118"/>
                <a:gd name="T24" fmla="*/ 53 w 134"/>
                <a:gd name="T25" fmla="*/ 35 h 118"/>
                <a:gd name="T26" fmla="*/ 46 w 134"/>
                <a:gd name="T27" fmla="*/ 9 h 118"/>
                <a:gd name="T28" fmla="*/ 21 w 134"/>
                <a:gd name="T29" fmla="*/ 2 h 118"/>
                <a:gd name="T30" fmla="*/ 36 w 134"/>
                <a:gd name="T31" fmla="*/ 17 h 118"/>
                <a:gd name="T32" fmla="*/ 32 w 134"/>
                <a:gd name="T33" fmla="*/ 32 h 118"/>
                <a:gd name="T34" fmla="*/ 17 w 134"/>
                <a:gd name="T35" fmla="*/ 36 h 118"/>
                <a:gd name="T36" fmla="*/ 2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0 w 134"/>
                <a:gd name="T51" fmla="*/ 99 h 118"/>
                <a:gd name="T52" fmla="*/ 20 w 134"/>
                <a:gd name="T53" fmla="*/ 114 h 118"/>
                <a:gd name="T54" fmla="*/ 23 w 134"/>
                <a:gd name="T55" fmla="*/ 116 h 118"/>
                <a:gd name="T56" fmla="*/ 38 w 134"/>
                <a:gd name="T57" fmla="*/ 107 h 118"/>
                <a:gd name="T58" fmla="*/ 43 w 134"/>
                <a:gd name="T59" fmla="*/ 101 h 118"/>
                <a:gd name="T60" fmla="*/ 42 w 134"/>
                <a:gd name="T61" fmla="*/ 100 h 118"/>
                <a:gd name="T62" fmla="*/ 62 w 134"/>
                <a:gd name="T63" fmla="*/ 79 h 118"/>
                <a:gd name="T64" fmla="*/ 98 w 134"/>
                <a:gd name="T65" fmla="*/ 114 h 118"/>
                <a:gd name="T66" fmla="*/ 106 w 134"/>
                <a:gd name="T67" fmla="*/ 118 h 118"/>
                <a:gd name="T68" fmla="*/ 115 w 134"/>
                <a:gd name="T69" fmla="*/ 114 h 118"/>
                <a:gd name="T70" fmla="*/ 115 w 134"/>
                <a:gd name="T71" fmla="*/ 97 h 118"/>
                <a:gd name="T72" fmla="*/ 80 w 134"/>
                <a:gd name="T73" fmla="*/ 62 h 118"/>
                <a:gd name="T74" fmla="*/ 87 w 134"/>
                <a:gd name="T75" fmla="*/ 55 h 118"/>
                <a:gd name="T76" fmla="*/ 90 w 134"/>
                <a:gd name="T77" fmla="*/ 58 h 118"/>
                <a:gd name="T78" fmla="*/ 97 w 134"/>
                <a:gd name="T79" fmla="*/ 56 h 118"/>
                <a:gd name="T80" fmla="*/ 127 w 134"/>
                <a:gd name="T81" fmla="*/ 26 h 118"/>
                <a:gd name="T82" fmla="*/ 128 w 134"/>
                <a:gd name="T83" fmla="*/ 25 h 118"/>
                <a:gd name="T84" fmla="*/ 128 w 134"/>
                <a:gd name="T85" fmla="*/ 25 h 118"/>
                <a:gd name="T86" fmla="*/ 129 w 134"/>
                <a:gd name="T87" fmla="*/ 23 h 118"/>
                <a:gd name="T88" fmla="*/ 132 w 134"/>
                <a:gd name="T89" fmla="*/ 22 h 118"/>
                <a:gd name="T90" fmla="*/ 132 w 134"/>
                <a:gd name="T91" fmla="*/ 16 h 118"/>
                <a:gd name="T92" fmla="*/ 108 w 134"/>
                <a:gd name="T93" fmla="*/ 103 h 118"/>
                <a:gd name="T94" fmla="*/ 112 w 134"/>
                <a:gd name="T95" fmla="*/ 108 h 118"/>
                <a:gd name="T96" fmla="*/ 108 w 134"/>
                <a:gd name="T97" fmla="*/ 112 h 118"/>
                <a:gd name="T98" fmla="*/ 103 w 134"/>
                <a:gd name="T99" fmla="*/ 108 h 118"/>
                <a:gd name="T100" fmla="*/ 108 w 134"/>
                <a:gd name="T101" fmla="*/ 103 h 118"/>
                <a:gd name="T102" fmla="*/ 90 w 134"/>
                <a:gd name="T103" fmla="*/ 41 h 118"/>
                <a:gd name="T104" fmla="*/ 88 w 134"/>
                <a:gd name="T105" fmla="*/ 39 h 118"/>
                <a:gd name="T106" fmla="*/ 111 w 134"/>
                <a:gd name="T107" fmla="*/ 16 h 118"/>
                <a:gd name="T108" fmla="*/ 113 w 134"/>
                <a:gd name="T109" fmla="*/ 18 h 118"/>
                <a:gd name="T110" fmla="*/ 90 w 134"/>
                <a:gd name="T111" fmla="*/ 41 h 118"/>
                <a:gd name="T112" fmla="*/ 98 w 134"/>
                <a:gd name="T113" fmla="*/ 48 h 118"/>
                <a:gd name="T114" fmla="*/ 96 w 134"/>
                <a:gd name="T115" fmla="*/ 46 h 118"/>
                <a:gd name="T116" fmla="*/ 118 w 134"/>
                <a:gd name="T117" fmla="*/ 23 h 118"/>
                <a:gd name="T118" fmla="*/ 120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2" y="16"/>
                  </a:moveTo>
                  <a:cubicBezTo>
                    <a:pt x="120" y="4"/>
                    <a:pt x="120" y="4"/>
                    <a:pt x="120" y="4"/>
                  </a:cubicBezTo>
                  <a:cubicBezTo>
                    <a:pt x="119" y="2"/>
                    <a:pt x="116" y="2"/>
                    <a:pt x="115" y="4"/>
                  </a:cubicBezTo>
                  <a:cubicBezTo>
                    <a:pt x="114" y="5"/>
                    <a:pt x="113" y="6"/>
                    <a:pt x="113" y="8"/>
                  </a:cubicBezTo>
                  <a:cubicBezTo>
                    <a:pt x="113" y="8"/>
                    <a:pt x="112" y="8"/>
                    <a:pt x="111" y="8"/>
                  </a:cubicBezTo>
                  <a:cubicBezTo>
                    <a:pt x="111" y="8"/>
                    <a:pt x="111" y="8"/>
                    <a:pt x="111" y="8"/>
                  </a:cubicBezTo>
                  <a:cubicBezTo>
                    <a:pt x="80" y="39"/>
                    <a:pt x="80" y="39"/>
                    <a:pt x="80" y="39"/>
                  </a:cubicBezTo>
                  <a:cubicBezTo>
                    <a:pt x="81" y="42"/>
                    <a:pt x="80" y="44"/>
                    <a:pt x="78" y="47"/>
                  </a:cubicBezTo>
                  <a:cubicBezTo>
                    <a:pt x="82" y="50"/>
                    <a:pt x="82" y="50"/>
                    <a:pt x="82" y="50"/>
                  </a:cubicBezTo>
                  <a:cubicBezTo>
                    <a:pt x="82" y="50"/>
                    <a:pt x="82" y="50"/>
                    <a:pt x="82" y="50"/>
                  </a:cubicBezTo>
                  <a:cubicBezTo>
                    <a:pt x="82" y="50"/>
                    <a:pt x="82" y="50"/>
                    <a:pt x="82" y="50"/>
                  </a:cubicBezTo>
                  <a:cubicBezTo>
                    <a:pt x="75" y="57"/>
                    <a:pt x="75" y="57"/>
                    <a:pt x="75" y="57"/>
                  </a:cubicBezTo>
                  <a:cubicBezTo>
                    <a:pt x="53" y="35"/>
                    <a:pt x="53" y="35"/>
                    <a:pt x="53" y="35"/>
                  </a:cubicBezTo>
                  <a:cubicBezTo>
                    <a:pt x="56" y="26"/>
                    <a:pt x="53" y="16"/>
                    <a:pt x="46" y="9"/>
                  </a:cubicBezTo>
                  <a:cubicBezTo>
                    <a:pt x="39"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39"/>
                    <a:pt x="9" y="46"/>
                  </a:cubicBezTo>
                  <a:cubicBezTo>
                    <a:pt x="16" y="54"/>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0" y="99"/>
                    <a:pt x="30" y="99"/>
                    <a:pt x="30" y="99"/>
                  </a:cubicBezTo>
                  <a:cubicBezTo>
                    <a:pt x="20" y="114"/>
                    <a:pt x="20" y="114"/>
                    <a:pt x="20" y="114"/>
                  </a:cubicBezTo>
                  <a:cubicBezTo>
                    <a:pt x="23" y="116"/>
                    <a:pt x="23" y="116"/>
                    <a:pt x="23" y="116"/>
                  </a:cubicBezTo>
                  <a:cubicBezTo>
                    <a:pt x="38" y="107"/>
                    <a:pt x="38" y="107"/>
                    <a:pt x="38" y="107"/>
                  </a:cubicBezTo>
                  <a:cubicBezTo>
                    <a:pt x="43" y="101"/>
                    <a:pt x="43" y="101"/>
                    <a:pt x="43" y="101"/>
                  </a:cubicBezTo>
                  <a:cubicBezTo>
                    <a:pt x="42" y="100"/>
                    <a:pt x="42" y="100"/>
                    <a:pt x="42" y="100"/>
                  </a:cubicBezTo>
                  <a:cubicBezTo>
                    <a:pt x="62" y="79"/>
                    <a:pt x="62" y="79"/>
                    <a:pt x="62" y="79"/>
                  </a:cubicBezTo>
                  <a:cubicBezTo>
                    <a:pt x="98" y="114"/>
                    <a:pt x="98" y="114"/>
                    <a:pt x="98" y="114"/>
                  </a:cubicBezTo>
                  <a:cubicBezTo>
                    <a:pt x="100" y="117"/>
                    <a:pt x="103" y="118"/>
                    <a:pt x="106" y="118"/>
                  </a:cubicBezTo>
                  <a:cubicBezTo>
                    <a:pt x="110" y="118"/>
                    <a:pt x="113" y="117"/>
                    <a:pt x="115" y="114"/>
                  </a:cubicBezTo>
                  <a:cubicBezTo>
                    <a:pt x="120" y="110"/>
                    <a:pt x="120" y="102"/>
                    <a:pt x="115" y="97"/>
                  </a:cubicBezTo>
                  <a:cubicBezTo>
                    <a:pt x="80" y="62"/>
                    <a:pt x="80" y="62"/>
                    <a:pt x="80" y="62"/>
                  </a:cubicBezTo>
                  <a:cubicBezTo>
                    <a:pt x="87" y="55"/>
                    <a:pt x="87" y="55"/>
                    <a:pt x="87" y="55"/>
                  </a:cubicBezTo>
                  <a:cubicBezTo>
                    <a:pt x="90" y="58"/>
                    <a:pt x="90" y="58"/>
                    <a:pt x="90" y="58"/>
                  </a:cubicBezTo>
                  <a:cubicBezTo>
                    <a:pt x="92" y="56"/>
                    <a:pt x="95" y="56"/>
                    <a:pt x="97" y="56"/>
                  </a:cubicBezTo>
                  <a:cubicBezTo>
                    <a:pt x="127" y="26"/>
                    <a:pt x="127" y="26"/>
                    <a:pt x="127" y="26"/>
                  </a:cubicBezTo>
                  <a:cubicBezTo>
                    <a:pt x="128" y="25"/>
                    <a:pt x="128" y="25"/>
                    <a:pt x="128" y="25"/>
                  </a:cubicBezTo>
                  <a:cubicBezTo>
                    <a:pt x="128" y="25"/>
                    <a:pt x="128" y="25"/>
                    <a:pt x="128" y="25"/>
                  </a:cubicBezTo>
                  <a:cubicBezTo>
                    <a:pt x="128" y="25"/>
                    <a:pt x="129" y="24"/>
                    <a:pt x="129" y="23"/>
                  </a:cubicBezTo>
                  <a:cubicBezTo>
                    <a:pt x="130" y="23"/>
                    <a:pt x="131" y="23"/>
                    <a:pt x="132" y="22"/>
                  </a:cubicBezTo>
                  <a:cubicBezTo>
                    <a:pt x="134" y="20"/>
                    <a:pt x="134" y="17"/>
                    <a:pt x="132" y="16"/>
                  </a:cubicBezTo>
                  <a:close/>
                  <a:moveTo>
                    <a:pt x="108" y="103"/>
                  </a:moveTo>
                  <a:cubicBezTo>
                    <a:pt x="110" y="103"/>
                    <a:pt x="112" y="105"/>
                    <a:pt x="112" y="108"/>
                  </a:cubicBezTo>
                  <a:cubicBezTo>
                    <a:pt x="112" y="110"/>
                    <a:pt x="110" y="112"/>
                    <a:pt x="108" y="112"/>
                  </a:cubicBezTo>
                  <a:cubicBezTo>
                    <a:pt x="105" y="112"/>
                    <a:pt x="103" y="110"/>
                    <a:pt x="103" y="108"/>
                  </a:cubicBezTo>
                  <a:cubicBezTo>
                    <a:pt x="103" y="105"/>
                    <a:pt x="105" y="103"/>
                    <a:pt x="108" y="103"/>
                  </a:cubicBezTo>
                  <a:close/>
                  <a:moveTo>
                    <a:pt x="90" y="41"/>
                  </a:moveTo>
                  <a:cubicBezTo>
                    <a:pt x="88" y="39"/>
                    <a:pt x="88" y="39"/>
                    <a:pt x="88" y="39"/>
                  </a:cubicBezTo>
                  <a:cubicBezTo>
                    <a:pt x="111" y="16"/>
                    <a:pt x="111" y="16"/>
                    <a:pt x="111" y="16"/>
                  </a:cubicBezTo>
                  <a:cubicBezTo>
                    <a:pt x="113" y="18"/>
                    <a:pt x="113" y="18"/>
                    <a:pt x="113" y="18"/>
                  </a:cubicBezTo>
                  <a:lnTo>
                    <a:pt x="90" y="41"/>
                  </a:lnTo>
                  <a:close/>
                  <a:moveTo>
                    <a:pt x="98" y="48"/>
                  </a:moveTo>
                  <a:cubicBezTo>
                    <a:pt x="96" y="46"/>
                    <a:pt x="96" y="46"/>
                    <a:pt x="96" y="46"/>
                  </a:cubicBezTo>
                  <a:cubicBezTo>
                    <a:pt x="118" y="23"/>
                    <a:pt x="118" y="23"/>
                    <a:pt x="118" y="23"/>
                  </a:cubicBezTo>
                  <a:cubicBezTo>
                    <a:pt x="120" y="25"/>
                    <a:pt x="120" y="25"/>
                    <a:pt x="120" y="25"/>
                  </a:cubicBezTo>
                  <a:lnTo>
                    <a:pt x="98" y="48"/>
                  </a:ln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88" name="Freeform 6"/>
            <p:cNvSpPr/>
            <p:nvPr/>
          </p:nvSpPr>
          <p:spPr bwMode="auto">
            <a:xfrm>
              <a:off x="2062991" y="1407486"/>
              <a:ext cx="2605278" cy="75864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E25E0E"/>
              </a:solidFill>
            </a:ln>
          </p:spPr>
          <p:txBody>
            <a:bodyPr vert="horz" wrap="square" lIns="91440" tIns="45720" rIns="91440" bIns="45720" numCol="1" anchor="t" anchorCtr="false" compatLnSpc="true"/>
            <a:lstStyle/>
            <a:p>
              <a:endParaRPr lang="en-US" sz="2400"/>
            </a:p>
          </p:txBody>
        </p:sp>
        <p:sp>
          <p:nvSpPr>
            <p:cNvPr id="89" name="Freeform 6"/>
            <p:cNvSpPr/>
            <p:nvPr/>
          </p:nvSpPr>
          <p:spPr bwMode="auto">
            <a:xfrm>
              <a:off x="1351205" y="2760122"/>
              <a:ext cx="2605278" cy="77369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90" name="Freeform 6"/>
            <p:cNvSpPr/>
            <p:nvPr/>
          </p:nvSpPr>
          <p:spPr bwMode="auto">
            <a:xfrm>
              <a:off x="1860740" y="4127808"/>
              <a:ext cx="2605278" cy="77369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E25E0E"/>
              </a:solidFill>
            </a:ln>
          </p:spPr>
          <p:txBody>
            <a:bodyPr vert="horz" wrap="square" lIns="91440" tIns="45720" rIns="91440" bIns="45720" numCol="1" anchor="t" anchorCtr="false" compatLnSpc="true"/>
            <a:lstStyle/>
            <a:p>
              <a:endParaRPr lang="en-US" sz="2400"/>
            </a:p>
          </p:txBody>
        </p:sp>
        <p:sp>
          <p:nvSpPr>
            <p:cNvPr id="91" name="Freeform 6"/>
            <p:cNvSpPr/>
            <p:nvPr/>
          </p:nvSpPr>
          <p:spPr bwMode="auto">
            <a:xfrm flipH="true">
              <a:off x="7721285" y="1404898"/>
              <a:ext cx="2605278" cy="75864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E25E0E"/>
              </a:solidFill>
            </a:ln>
          </p:spPr>
          <p:txBody>
            <a:bodyPr vert="horz" wrap="square" lIns="91440" tIns="45720" rIns="91440" bIns="45720" numCol="1" anchor="t" anchorCtr="false" compatLnSpc="true"/>
            <a:lstStyle/>
            <a:p>
              <a:endParaRPr lang="en-US" sz="2400"/>
            </a:p>
          </p:txBody>
        </p:sp>
        <p:sp>
          <p:nvSpPr>
            <p:cNvPr id="92" name="Freeform 6"/>
            <p:cNvSpPr/>
            <p:nvPr/>
          </p:nvSpPr>
          <p:spPr bwMode="auto">
            <a:xfrm flipH="true">
              <a:off x="8322881" y="2765129"/>
              <a:ext cx="2605278" cy="77369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94" name="Text Box 10"/>
            <p:cNvSpPr txBox="true">
              <a:spLocks noChangeArrowheads="true"/>
            </p:cNvSpPr>
            <p:nvPr/>
          </p:nvSpPr>
          <p:spPr bwMode="auto">
            <a:xfrm>
              <a:off x="8149667" y="1629276"/>
              <a:ext cx="2228166" cy="292388"/>
            </a:xfrm>
            <a:prstGeom prst="rect">
              <a:avLst/>
            </a:prstGeom>
            <a:noFill/>
            <a:ln w="9525">
              <a:noFill/>
              <a:miter lim="800000"/>
            </a:ln>
          </p:spPr>
          <p:txBody>
            <a:bodyPr wrap="square" lIns="45720" tIns="22860" rIns="45720" bIns="22860" anchor="ctr">
              <a:spAutoFit/>
            </a:bodyPr>
            <a:lstStyle/>
            <a:p>
              <a:pPr defTabSz="1088390"/>
              <a:r>
                <a:rPr lang="zh-CN" altLang="en-US" sz="1600" b="1" dirty="0">
                  <a:solidFill>
                    <a:schemeClr val="bg1">
                      <a:lumMod val="85000"/>
                    </a:schemeClr>
                  </a:solidFill>
                  <a:latin typeface="微软雅黑" pitchFamily="34" charset="-122"/>
                  <a:ea typeface="微软雅黑" pitchFamily="34" charset="-122"/>
                  <a:cs typeface="Open Sans" pitchFamily="34" charset="0"/>
                </a:rPr>
                <a:t>加强教科研工作</a:t>
              </a:r>
              <a:endParaRPr lang="en-US" sz="1200" dirty="0">
                <a:solidFill>
                  <a:schemeClr val="bg1">
                    <a:lumMod val="85000"/>
                  </a:schemeClr>
                </a:solidFill>
                <a:latin typeface="微软雅黑" pitchFamily="34" charset="-122"/>
                <a:ea typeface="微软雅黑" pitchFamily="34" charset="-122"/>
                <a:cs typeface="Open Sans" pitchFamily="34" charset="0"/>
              </a:endParaRPr>
            </a:p>
          </p:txBody>
        </p:sp>
        <p:sp>
          <p:nvSpPr>
            <p:cNvPr id="96" name="Text Box 10"/>
            <p:cNvSpPr txBox="true">
              <a:spLocks noChangeArrowheads="true"/>
            </p:cNvSpPr>
            <p:nvPr/>
          </p:nvSpPr>
          <p:spPr bwMode="auto">
            <a:xfrm>
              <a:off x="2011138" y="4340415"/>
              <a:ext cx="2228166" cy="323165"/>
            </a:xfrm>
            <a:prstGeom prst="rect">
              <a:avLst/>
            </a:prstGeom>
            <a:noFill/>
            <a:ln w="9525">
              <a:noFill/>
              <a:miter lim="800000"/>
            </a:ln>
          </p:spPr>
          <p:txBody>
            <a:bodyPr wrap="square" lIns="45720" tIns="22860" rIns="45720" bIns="22860">
              <a:spAutoFit/>
            </a:bodyPr>
            <a:lstStyle/>
            <a:p>
              <a:pPr defTabSz="1088390"/>
              <a:r>
                <a:rPr lang="zh-CN" altLang="en-US" sz="1600" b="1" dirty="0">
                  <a:solidFill>
                    <a:schemeClr val="bg1">
                      <a:lumMod val="85000"/>
                    </a:schemeClr>
                  </a:solidFill>
                  <a:latin typeface="微软雅黑" pitchFamily="34" charset="-122"/>
                  <a:ea typeface="微软雅黑" pitchFamily="34" charset="-122"/>
                  <a:cs typeface="Open Sans" pitchFamily="34" charset="0"/>
                </a:rPr>
                <a:t>推进学校美育</a:t>
              </a:r>
              <a:r>
                <a:rPr lang="zh-CN" altLang="en-US" b="1" dirty="0">
                  <a:solidFill>
                    <a:schemeClr val="bg1">
                      <a:lumMod val="85000"/>
                    </a:schemeClr>
                  </a:solidFill>
                  <a:latin typeface="微软雅黑" pitchFamily="34" charset="-122"/>
                  <a:ea typeface="微软雅黑" pitchFamily="34" charset="-122"/>
                  <a:cs typeface="Open Sans" pitchFamily="34" charset="0"/>
                </a:rPr>
                <a:t>提升</a:t>
              </a:r>
              <a:r>
                <a:rPr lang="zh-CN" altLang="en-US" sz="1600" b="1" dirty="0">
                  <a:solidFill>
                    <a:schemeClr val="bg1">
                      <a:lumMod val="85000"/>
                    </a:schemeClr>
                  </a:solidFill>
                  <a:latin typeface="微软雅黑" pitchFamily="34" charset="-122"/>
                  <a:ea typeface="微软雅黑" pitchFamily="34" charset="-122"/>
                  <a:cs typeface="Open Sans" pitchFamily="34" charset="0"/>
                </a:rPr>
                <a:t>行动</a:t>
              </a:r>
              <a:endParaRPr lang="en-US" sz="1200" dirty="0">
                <a:solidFill>
                  <a:schemeClr val="bg1">
                    <a:lumMod val="85000"/>
                  </a:schemeClr>
                </a:solidFill>
                <a:latin typeface="微软雅黑" pitchFamily="34" charset="-122"/>
                <a:ea typeface="微软雅黑" pitchFamily="34" charset="-122"/>
                <a:cs typeface="Open Sans" pitchFamily="34" charset="0"/>
              </a:endParaRPr>
            </a:p>
          </p:txBody>
        </p:sp>
        <p:sp>
          <p:nvSpPr>
            <p:cNvPr id="97" name="Text Box 10"/>
            <p:cNvSpPr txBox="true">
              <a:spLocks noChangeArrowheads="true"/>
            </p:cNvSpPr>
            <p:nvPr/>
          </p:nvSpPr>
          <p:spPr bwMode="auto">
            <a:xfrm>
              <a:off x="2229556" y="1630195"/>
              <a:ext cx="2228166" cy="323165"/>
            </a:xfrm>
            <a:prstGeom prst="rect">
              <a:avLst/>
            </a:prstGeom>
            <a:noFill/>
            <a:ln w="9525">
              <a:noFill/>
              <a:miter lim="800000"/>
            </a:ln>
          </p:spPr>
          <p:txBody>
            <a:bodyPr wrap="square" lIns="45720" tIns="22860" rIns="45720" bIns="22860">
              <a:spAutoFit/>
            </a:bodyPr>
            <a:lstStyle/>
            <a:p>
              <a:pPr defTabSz="1088390"/>
              <a:r>
                <a:rPr lang="zh-CN" altLang="en-US" b="1" dirty="0">
                  <a:solidFill>
                    <a:schemeClr val="bg1">
                      <a:lumMod val="85000"/>
                    </a:schemeClr>
                  </a:solidFill>
                  <a:latin typeface="微软雅黑" pitchFamily="34" charset="-122"/>
                  <a:ea typeface="微软雅黑" pitchFamily="34" charset="-122"/>
                  <a:cs typeface="Open Sans" pitchFamily="34" charset="0"/>
                </a:rPr>
                <a:t>实施德育创新工程</a:t>
              </a:r>
              <a:endParaRPr lang="en-US" sz="1400" b="1" dirty="0">
                <a:solidFill>
                  <a:schemeClr val="bg1">
                    <a:lumMod val="85000"/>
                  </a:schemeClr>
                </a:solidFill>
                <a:latin typeface="微软雅黑" pitchFamily="34" charset="-122"/>
                <a:ea typeface="微软雅黑" pitchFamily="34" charset="-122"/>
                <a:cs typeface="Open Sans" pitchFamily="34" charset="0"/>
              </a:endParaRPr>
            </a:p>
          </p:txBody>
        </p:sp>
        <p:sp>
          <p:nvSpPr>
            <p:cNvPr id="98" name="Text Box 10"/>
            <p:cNvSpPr txBox="true">
              <a:spLocks noChangeArrowheads="true"/>
            </p:cNvSpPr>
            <p:nvPr/>
          </p:nvSpPr>
          <p:spPr bwMode="auto">
            <a:xfrm>
              <a:off x="1463992" y="2855550"/>
              <a:ext cx="2228166" cy="464358"/>
            </a:xfrm>
            <a:prstGeom prst="rect">
              <a:avLst/>
            </a:prstGeom>
            <a:noFill/>
            <a:ln w="9525">
              <a:noFill/>
              <a:miter lim="800000"/>
            </a:ln>
          </p:spPr>
          <p:txBody>
            <a:bodyPr wrap="square" lIns="45720" tIns="22860" rIns="45720" bIns="22860" anchor="ctr">
              <a:spAutoFit/>
            </a:bodyPr>
            <a:lstStyle/>
            <a:p>
              <a:pPr algn="ctr" defTabSz="1088390">
                <a:lnSpc>
                  <a:spcPct val="200000"/>
                </a:lnSpc>
              </a:pPr>
              <a:r>
                <a:rPr lang="zh-CN" altLang="en-US" sz="1600" b="1" dirty="0">
                  <a:solidFill>
                    <a:schemeClr val="bg1"/>
                  </a:solidFill>
                  <a:latin typeface="微软雅黑" pitchFamily="34" charset="-122"/>
                  <a:ea typeface="微软雅黑" pitchFamily="34" charset="-122"/>
                  <a:cs typeface="Open Sans" pitchFamily="34" charset="0"/>
                </a:rPr>
                <a:t>实施学校体育固本行动</a:t>
              </a:r>
              <a:endParaRPr lang="en-US" sz="1200" dirty="0">
                <a:solidFill>
                  <a:schemeClr val="bg1"/>
                </a:solidFill>
                <a:latin typeface="微软雅黑" pitchFamily="34" charset="-122"/>
                <a:ea typeface="微软雅黑" pitchFamily="34" charset="-122"/>
                <a:cs typeface="Open Sans" pitchFamily="34" charset="0"/>
              </a:endParaRPr>
            </a:p>
          </p:txBody>
        </p:sp>
        <p:sp>
          <p:nvSpPr>
            <p:cNvPr id="99" name="Text Box 10"/>
            <p:cNvSpPr txBox="true">
              <a:spLocks noChangeArrowheads="true"/>
            </p:cNvSpPr>
            <p:nvPr/>
          </p:nvSpPr>
          <p:spPr bwMode="auto">
            <a:xfrm>
              <a:off x="8699993" y="2860403"/>
              <a:ext cx="2228166" cy="4676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600" b="1" dirty="0">
                  <a:solidFill>
                    <a:schemeClr val="bg1"/>
                  </a:solidFill>
                  <a:latin typeface="Open Sans" pitchFamily="34" charset="0"/>
                  <a:ea typeface="Open Sans" pitchFamily="34" charset="0"/>
                  <a:cs typeface="Open Sans" pitchFamily="34" charset="0"/>
                </a:rPr>
                <a:t>加快教育信息化建设</a:t>
              </a:r>
              <a:endParaRPr lang="en-US" sz="1200" dirty="0">
                <a:solidFill>
                  <a:schemeClr val="bg1"/>
                </a:solidFill>
                <a:latin typeface="Open Sans" pitchFamily="34" charset="0"/>
                <a:ea typeface="Open Sans" pitchFamily="34" charset="0"/>
                <a:cs typeface="Open Sans" pitchFamily="34" charset="0"/>
              </a:endParaRPr>
            </a:p>
          </p:txBody>
        </p:sp>
        <p:sp>
          <p:nvSpPr>
            <p:cNvPr id="103" name="Freeform 6"/>
            <p:cNvSpPr/>
            <p:nvPr/>
          </p:nvSpPr>
          <p:spPr bwMode="auto">
            <a:xfrm flipH="true">
              <a:off x="7924515" y="4115515"/>
              <a:ext cx="2605278" cy="75864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E25E0E"/>
              </a:solidFill>
            </a:ln>
          </p:spPr>
          <p:txBody>
            <a:bodyPr vert="horz" wrap="square" lIns="91440" tIns="45720" rIns="91440" bIns="45720" numCol="1" anchor="t" anchorCtr="false" compatLnSpc="true"/>
            <a:lstStyle/>
            <a:p>
              <a:endParaRPr lang="en-US" sz="2400"/>
            </a:p>
          </p:txBody>
        </p:sp>
        <p:sp>
          <p:nvSpPr>
            <p:cNvPr id="104" name="Text Box 10"/>
            <p:cNvSpPr txBox="true">
              <a:spLocks noChangeArrowheads="true"/>
            </p:cNvSpPr>
            <p:nvPr/>
          </p:nvSpPr>
          <p:spPr bwMode="auto">
            <a:xfrm>
              <a:off x="8301627" y="4269784"/>
              <a:ext cx="2228166" cy="538609"/>
            </a:xfrm>
            <a:prstGeom prst="rect">
              <a:avLst/>
            </a:prstGeom>
            <a:noFill/>
            <a:ln w="9525">
              <a:noFill/>
              <a:miter lim="800000"/>
            </a:ln>
          </p:spPr>
          <p:txBody>
            <a:bodyPr wrap="square" lIns="45720" tIns="22860" rIns="45720" bIns="22860" anchor="ctr">
              <a:spAutoFit/>
            </a:bodyPr>
            <a:lstStyle/>
            <a:p>
              <a:pPr defTabSz="1088390"/>
              <a:r>
                <a:rPr lang="zh-CN" altLang="en-US" sz="1600" b="1" dirty="0">
                  <a:solidFill>
                    <a:schemeClr val="bg1">
                      <a:lumMod val="85000"/>
                    </a:schemeClr>
                  </a:solidFill>
                  <a:latin typeface="微软雅黑" pitchFamily="34" charset="-122"/>
                  <a:ea typeface="微软雅黑" pitchFamily="34" charset="-122"/>
                  <a:cs typeface="Open Sans" pitchFamily="34" charset="0"/>
                </a:rPr>
                <a:t>推进信息技术与教育教学的深度融合</a:t>
              </a:r>
              <a:endParaRPr lang="en-US" sz="1200" dirty="0">
                <a:solidFill>
                  <a:schemeClr val="bg1">
                    <a:lumMod val="85000"/>
                  </a:schemeClr>
                </a:solidFill>
                <a:latin typeface="微软雅黑" pitchFamily="34" charset="-122"/>
                <a:ea typeface="微软雅黑" pitchFamily="34" charset="-122"/>
                <a:cs typeface="Open Sans" pitchFamily="34" charset="0"/>
              </a:endParaRPr>
            </a:p>
          </p:txBody>
        </p:sp>
        <p:sp>
          <p:nvSpPr>
            <p:cNvPr id="105" name="Freeform 6"/>
            <p:cNvSpPr/>
            <p:nvPr/>
          </p:nvSpPr>
          <p:spPr bwMode="auto">
            <a:xfrm flipH="true">
              <a:off x="7299014" y="5457889"/>
              <a:ext cx="2817279" cy="823440"/>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06" name="Text Box 10"/>
            <p:cNvSpPr txBox="true">
              <a:spLocks noChangeArrowheads="true"/>
            </p:cNvSpPr>
            <p:nvPr/>
          </p:nvSpPr>
          <p:spPr bwMode="auto">
            <a:xfrm>
              <a:off x="7578727" y="5587036"/>
              <a:ext cx="2605278" cy="4676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600" b="1" dirty="0">
                  <a:solidFill>
                    <a:schemeClr val="bg1"/>
                  </a:solidFill>
                  <a:latin typeface="Open Sans" pitchFamily="34" charset="0"/>
                  <a:ea typeface="Open Sans" pitchFamily="34" charset="0"/>
                  <a:cs typeface="Open Sans" pitchFamily="34" charset="0"/>
                </a:rPr>
                <a:t>实施教师信息素养提升行动</a:t>
              </a:r>
              <a:endParaRPr lang="en-US" sz="1200" dirty="0">
                <a:solidFill>
                  <a:schemeClr val="bg1"/>
                </a:solidFill>
                <a:latin typeface="Open Sans" pitchFamily="34" charset="0"/>
                <a:ea typeface="Open Sans" pitchFamily="34" charset="0"/>
                <a:cs typeface="Open Sans" pitchFamily="34" charset="0"/>
              </a:endParaRPr>
            </a:p>
          </p:txBody>
        </p:sp>
        <p:sp>
          <p:nvSpPr>
            <p:cNvPr id="100" name="Freeform 6"/>
            <p:cNvSpPr/>
            <p:nvPr/>
          </p:nvSpPr>
          <p:spPr bwMode="auto">
            <a:xfrm>
              <a:off x="2738285" y="5522684"/>
              <a:ext cx="2605278" cy="75864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02" name="Text Box 10"/>
            <p:cNvSpPr txBox="true">
              <a:spLocks noChangeArrowheads="true"/>
            </p:cNvSpPr>
            <p:nvPr/>
          </p:nvSpPr>
          <p:spPr bwMode="auto">
            <a:xfrm>
              <a:off x="2800510" y="5591339"/>
              <a:ext cx="2228166" cy="464358"/>
            </a:xfrm>
            <a:prstGeom prst="rect">
              <a:avLst/>
            </a:prstGeom>
            <a:noFill/>
            <a:ln w="9525">
              <a:noFill/>
              <a:miter lim="800000"/>
            </a:ln>
          </p:spPr>
          <p:txBody>
            <a:bodyPr wrap="square" lIns="45720" tIns="22860" rIns="45720" bIns="22860" anchor="ctr">
              <a:spAutoFit/>
            </a:bodyPr>
            <a:lstStyle/>
            <a:p>
              <a:pPr algn="ctr" defTabSz="1088390">
                <a:lnSpc>
                  <a:spcPct val="200000"/>
                </a:lnSpc>
              </a:pPr>
              <a:r>
                <a:rPr lang="zh-CN" altLang="en-US" sz="1600" b="1" dirty="0">
                  <a:solidFill>
                    <a:schemeClr val="bg1"/>
                  </a:solidFill>
                  <a:latin typeface="微软雅黑" pitchFamily="34" charset="-122"/>
                  <a:ea typeface="微软雅黑" pitchFamily="34" charset="-122"/>
                  <a:cs typeface="Open Sans" pitchFamily="34" charset="0"/>
                </a:rPr>
                <a:t>加强劳动教育</a:t>
              </a:r>
              <a:endParaRPr lang="en-US" sz="1200" dirty="0">
                <a:solidFill>
                  <a:schemeClr val="bg1"/>
                </a:solidFill>
                <a:latin typeface="微软雅黑" pitchFamily="34" charset="-122"/>
                <a:ea typeface="微软雅黑" pitchFamily="34" charset="-122"/>
                <a:cs typeface="Open Sans"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28072"/>
            <a:ext cx="12190413" cy="718527"/>
            <a:chOff x="0" y="428072"/>
            <a:chExt cx="12190413" cy="718527"/>
          </a:xfrm>
        </p:grpSpPr>
        <p:sp>
          <p:nvSpPr>
            <p:cNvPr id="32" name="9"/>
            <p:cNvSpPr txBox="true"/>
            <p:nvPr/>
          </p:nvSpPr>
          <p:spPr>
            <a:xfrm>
              <a:off x="1883947" y="428072"/>
              <a:ext cx="8790922" cy="430887"/>
            </a:xfrm>
            <a:prstGeom prst="rect">
              <a:avLst/>
            </a:prstGeom>
            <a:noFill/>
          </p:spPr>
          <p:txBody>
            <a:bodyPr wrap="square" lIns="0" tIns="0" rIns="0" bIns="0" rtlCol="0">
              <a:spAutoFit/>
            </a:bodyPr>
            <a:lstStyle/>
            <a:p>
              <a:pPr marL="0" lvl="1" algn="ctr"/>
              <a:r>
                <a:rPr lang="zh-CN" altLang="en-US" sz="2800" b="1" dirty="0">
                  <a:solidFill>
                    <a:schemeClr val="bg1">
                      <a:lumMod val="85000"/>
                    </a:schemeClr>
                  </a:solidFill>
                  <a:latin typeface="微软雅黑" pitchFamily="34" charset="-122"/>
                  <a:ea typeface="微软雅黑" pitchFamily="34" charset="-122"/>
                </a:rPr>
                <a:t>第五项为实施“三名工程”，建设高水平教师队伍</a:t>
              </a:r>
              <a:endParaRPr lang="zh-CN" altLang="en-US" sz="2800" b="1" dirty="0">
                <a:solidFill>
                  <a:schemeClr val="bg1">
                    <a:lumMod val="85000"/>
                  </a:schemeClr>
                </a:solidFill>
                <a:latin typeface="微软雅黑" pitchFamily="34" charset="-122"/>
                <a:ea typeface="微软雅黑" pitchFamily="34" charset="-122"/>
              </a:endParaRPr>
            </a:p>
          </p:txBody>
        </p:sp>
        <p:sp>
          <p:nvSpPr>
            <p:cNvPr id="2" name="矩形 1"/>
            <p:cNvSpPr/>
            <p:nvPr/>
          </p:nvSpPr>
          <p:spPr>
            <a:xfrm>
              <a:off x="0" y="1095771"/>
              <a:ext cx="12190413" cy="50828"/>
            </a:xfrm>
            <a:prstGeom prst="rect">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p:cNvGrpSpPr/>
          <p:nvPr/>
        </p:nvGrpSpPr>
        <p:grpSpPr>
          <a:xfrm>
            <a:off x="1351205" y="1407486"/>
            <a:ext cx="9681685" cy="4956852"/>
            <a:chOff x="1351205" y="1407486"/>
            <a:chExt cx="9681685" cy="4956852"/>
          </a:xfrm>
        </p:grpSpPr>
        <p:sp>
          <p:nvSpPr>
            <p:cNvPr id="5" name="Freeform 10"/>
            <p:cNvSpPr>
              <a:spLocks noEditPoints="true"/>
            </p:cNvSpPr>
            <p:nvPr/>
          </p:nvSpPr>
          <p:spPr bwMode="auto">
            <a:xfrm>
              <a:off x="5721008" y="1571998"/>
              <a:ext cx="1375920" cy="137884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6" name="Freeform 10"/>
            <p:cNvSpPr>
              <a:spLocks noEditPoints="true"/>
            </p:cNvSpPr>
            <p:nvPr/>
          </p:nvSpPr>
          <p:spPr bwMode="auto">
            <a:xfrm>
              <a:off x="6028486" y="2890943"/>
              <a:ext cx="1375920" cy="137884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7" name="Freeform 10"/>
            <p:cNvSpPr>
              <a:spLocks noEditPoints="true"/>
            </p:cNvSpPr>
            <p:nvPr/>
          </p:nvSpPr>
          <p:spPr bwMode="auto">
            <a:xfrm>
              <a:off x="4858985" y="2616983"/>
              <a:ext cx="1259273" cy="126194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8" name="Freeform 10"/>
            <p:cNvSpPr>
              <a:spLocks noEditPoints="true"/>
            </p:cNvSpPr>
            <p:nvPr/>
          </p:nvSpPr>
          <p:spPr bwMode="auto">
            <a:xfrm>
              <a:off x="5535538" y="4097483"/>
              <a:ext cx="998204" cy="1000320"/>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9" name="Freeform 10"/>
            <p:cNvSpPr>
              <a:spLocks noEditPoints="true"/>
            </p:cNvSpPr>
            <p:nvPr/>
          </p:nvSpPr>
          <p:spPr bwMode="auto">
            <a:xfrm>
              <a:off x="5221904" y="2072157"/>
              <a:ext cx="499102" cy="500163"/>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0" name="Freeform 11"/>
            <p:cNvSpPr>
              <a:spLocks noEditPoints="true"/>
            </p:cNvSpPr>
            <p:nvPr/>
          </p:nvSpPr>
          <p:spPr bwMode="auto">
            <a:xfrm>
              <a:off x="7004119" y="2489004"/>
              <a:ext cx="574609" cy="575829"/>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1" name="Freeform 12"/>
            <p:cNvSpPr>
              <a:spLocks noEditPoints="true"/>
            </p:cNvSpPr>
            <p:nvPr/>
          </p:nvSpPr>
          <p:spPr bwMode="auto">
            <a:xfrm>
              <a:off x="7345768" y="3064834"/>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2" name="Freeform 14"/>
            <p:cNvSpPr>
              <a:spLocks noEditPoints="true"/>
            </p:cNvSpPr>
            <p:nvPr/>
          </p:nvSpPr>
          <p:spPr bwMode="auto">
            <a:xfrm>
              <a:off x="7135694" y="2142095"/>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3" name="Freeform 15"/>
            <p:cNvSpPr>
              <a:spLocks noEditPoints="true"/>
            </p:cNvSpPr>
            <p:nvPr/>
          </p:nvSpPr>
          <p:spPr bwMode="auto">
            <a:xfrm>
              <a:off x="4923970" y="2404342"/>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4" name="Freeform 16"/>
            <p:cNvSpPr>
              <a:spLocks noEditPoints="true"/>
            </p:cNvSpPr>
            <p:nvPr/>
          </p:nvSpPr>
          <p:spPr bwMode="auto">
            <a:xfrm>
              <a:off x="5488620" y="1783163"/>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5" name="Freeform 17"/>
            <p:cNvSpPr>
              <a:spLocks noEditPoints="true"/>
            </p:cNvSpPr>
            <p:nvPr/>
          </p:nvSpPr>
          <p:spPr bwMode="auto">
            <a:xfrm>
              <a:off x="5764609" y="3798917"/>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6" name="Freeform 18"/>
            <p:cNvSpPr>
              <a:spLocks noEditPoints="true"/>
            </p:cNvSpPr>
            <p:nvPr/>
          </p:nvSpPr>
          <p:spPr bwMode="auto">
            <a:xfrm>
              <a:off x="5440105" y="3948200"/>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7" name="Freeform 19"/>
            <p:cNvSpPr>
              <a:spLocks noEditPoints="true"/>
            </p:cNvSpPr>
            <p:nvPr/>
          </p:nvSpPr>
          <p:spPr bwMode="auto">
            <a:xfrm>
              <a:off x="6533741" y="4314856"/>
              <a:ext cx="470379" cy="471377"/>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8" name="Freeform 20"/>
            <p:cNvSpPr>
              <a:spLocks noEditPoints="true"/>
            </p:cNvSpPr>
            <p:nvPr/>
          </p:nvSpPr>
          <p:spPr bwMode="auto">
            <a:xfrm>
              <a:off x="6470994" y="4786233"/>
              <a:ext cx="297934" cy="298568"/>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9" name="Freeform 11"/>
            <p:cNvSpPr/>
            <p:nvPr/>
          </p:nvSpPr>
          <p:spPr bwMode="auto">
            <a:xfrm>
              <a:off x="5344178" y="192005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0" name="Freeform 11"/>
            <p:cNvSpPr/>
            <p:nvPr/>
          </p:nvSpPr>
          <p:spPr bwMode="auto">
            <a:xfrm>
              <a:off x="5730127" y="171471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1" name="Freeform 11"/>
            <p:cNvSpPr/>
            <p:nvPr/>
          </p:nvSpPr>
          <p:spPr bwMode="auto">
            <a:xfrm>
              <a:off x="7096928" y="2013285"/>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2" name="Freeform 11"/>
            <p:cNvSpPr/>
            <p:nvPr/>
          </p:nvSpPr>
          <p:spPr bwMode="auto">
            <a:xfrm>
              <a:off x="6118258" y="2927943"/>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3" name="Freeform 11"/>
            <p:cNvSpPr/>
            <p:nvPr/>
          </p:nvSpPr>
          <p:spPr bwMode="auto">
            <a:xfrm>
              <a:off x="5642745" y="250387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4" name="Freeform 11"/>
            <p:cNvSpPr/>
            <p:nvPr/>
          </p:nvSpPr>
          <p:spPr bwMode="auto">
            <a:xfrm>
              <a:off x="6848310" y="275978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5" name="Freeform 11"/>
            <p:cNvSpPr/>
            <p:nvPr/>
          </p:nvSpPr>
          <p:spPr bwMode="auto">
            <a:xfrm>
              <a:off x="7067984" y="2372217"/>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6" name="Freeform 11"/>
            <p:cNvSpPr/>
            <p:nvPr/>
          </p:nvSpPr>
          <p:spPr bwMode="auto">
            <a:xfrm>
              <a:off x="5072936" y="2253793"/>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7" name="Freeform 11"/>
            <p:cNvSpPr/>
            <p:nvPr/>
          </p:nvSpPr>
          <p:spPr bwMode="auto">
            <a:xfrm>
              <a:off x="4898536" y="2690090"/>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8" name="Freeform 11"/>
            <p:cNvSpPr/>
            <p:nvPr/>
          </p:nvSpPr>
          <p:spPr bwMode="auto">
            <a:xfrm>
              <a:off x="5208357" y="250387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29" name="Freeform 11"/>
            <p:cNvSpPr/>
            <p:nvPr/>
          </p:nvSpPr>
          <p:spPr bwMode="auto">
            <a:xfrm>
              <a:off x="7404191" y="2372217"/>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0" name="Freeform 11"/>
            <p:cNvSpPr/>
            <p:nvPr/>
          </p:nvSpPr>
          <p:spPr bwMode="auto">
            <a:xfrm>
              <a:off x="7407124" y="3370402"/>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1" name="Freeform 11"/>
            <p:cNvSpPr/>
            <p:nvPr/>
          </p:nvSpPr>
          <p:spPr bwMode="auto">
            <a:xfrm>
              <a:off x="7511017" y="295083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3" name="Freeform 11"/>
            <p:cNvSpPr/>
            <p:nvPr/>
          </p:nvSpPr>
          <p:spPr bwMode="auto">
            <a:xfrm>
              <a:off x="5343563" y="3879755"/>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4" name="Freeform 11"/>
            <p:cNvSpPr/>
            <p:nvPr/>
          </p:nvSpPr>
          <p:spPr bwMode="auto">
            <a:xfrm>
              <a:off x="5471455" y="4246410"/>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5" name="Freeform 11"/>
            <p:cNvSpPr/>
            <p:nvPr/>
          </p:nvSpPr>
          <p:spPr bwMode="auto">
            <a:xfrm>
              <a:off x="6341257" y="4947909"/>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6" name="Freeform 11"/>
            <p:cNvSpPr/>
            <p:nvPr/>
          </p:nvSpPr>
          <p:spPr bwMode="auto">
            <a:xfrm>
              <a:off x="6478723" y="4261858"/>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7" name="Freeform 11"/>
            <p:cNvSpPr/>
            <p:nvPr/>
          </p:nvSpPr>
          <p:spPr bwMode="auto">
            <a:xfrm>
              <a:off x="6932563" y="426978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8" name="Freeform 11"/>
            <p:cNvSpPr/>
            <p:nvPr/>
          </p:nvSpPr>
          <p:spPr bwMode="auto">
            <a:xfrm>
              <a:off x="6772230" y="4774194"/>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39" name="Freeform 11"/>
            <p:cNvSpPr/>
            <p:nvPr/>
          </p:nvSpPr>
          <p:spPr bwMode="auto">
            <a:xfrm>
              <a:off x="7053851" y="4174952"/>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40" name="Freeform 11"/>
            <p:cNvSpPr/>
            <p:nvPr/>
          </p:nvSpPr>
          <p:spPr bwMode="auto">
            <a:xfrm>
              <a:off x="7013962" y="4413653"/>
              <a:ext cx="135421" cy="13689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grpSp>
          <p:nvGrpSpPr>
            <p:cNvPr id="41" name="Group 42"/>
            <p:cNvGrpSpPr/>
            <p:nvPr/>
          </p:nvGrpSpPr>
          <p:grpSpPr>
            <a:xfrm>
              <a:off x="5746186" y="5154802"/>
              <a:ext cx="1102125" cy="1209536"/>
              <a:chOff x="3721102" y="3890965"/>
              <a:chExt cx="749300" cy="822325"/>
            </a:xfrm>
            <a:solidFill>
              <a:srgbClr val="E25E0E"/>
            </a:solidFill>
          </p:grpSpPr>
          <p:sp>
            <p:nvSpPr>
              <p:cNvPr id="42" name="Freeform 43"/>
              <p:cNvSpPr/>
              <p:nvPr/>
            </p:nvSpPr>
            <p:spPr bwMode="auto">
              <a:xfrm>
                <a:off x="3746502" y="4470403"/>
                <a:ext cx="698500" cy="66675"/>
              </a:xfrm>
              <a:custGeom>
                <a:avLst/>
                <a:gdLst>
                  <a:gd name="T0" fmla="*/ 11 w 226"/>
                  <a:gd name="T1" fmla="*/ 22 h 22"/>
                  <a:gd name="T2" fmla="*/ 215 w 226"/>
                  <a:gd name="T3" fmla="*/ 22 h 22"/>
                  <a:gd name="T4" fmla="*/ 226 w 226"/>
                  <a:gd name="T5" fmla="*/ 0 h 22"/>
                  <a:gd name="T6" fmla="*/ 0 w 226"/>
                  <a:gd name="T7" fmla="*/ 0 h 22"/>
                  <a:gd name="T8" fmla="*/ 11 w 226"/>
                  <a:gd name="T9" fmla="*/ 22 h 22"/>
                </a:gdLst>
                <a:ahLst/>
                <a:cxnLst>
                  <a:cxn ang="0">
                    <a:pos x="T0" y="T1"/>
                  </a:cxn>
                  <a:cxn ang="0">
                    <a:pos x="T2" y="T3"/>
                  </a:cxn>
                  <a:cxn ang="0">
                    <a:pos x="T4" y="T5"/>
                  </a:cxn>
                  <a:cxn ang="0">
                    <a:pos x="T6" y="T7"/>
                  </a:cxn>
                  <a:cxn ang="0">
                    <a:pos x="T8" y="T9"/>
                  </a:cxn>
                </a:cxnLst>
                <a:rect l="0" t="0" r="r" b="b"/>
                <a:pathLst>
                  <a:path w="226" h="22">
                    <a:moveTo>
                      <a:pt x="11" y="22"/>
                    </a:moveTo>
                    <a:cubicBezTo>
                      <a:pt x="215" y="22"/>
                      <a:pt x="215" y="22"/>
                      <a:pt x="215" y="22"/>
                    </a:cubicBezTo>
                    <a:cubicBezTo>
                      <a:pt x="220" y="15"/>
                      <a:pt x="223" y="8"/>
                      <a:pt x="226" y="0"/>
                    </a:cubicBezTo>
                    <a:cubicBezTo>
                      <a:pt x="0" y="0"/>
                      <a:pt x="0" y="0"/>
                      <a:pt x="0" y="0"/>
                    </a:cubicBezTo>
                    <a:cubicBezTo>
                      <a:pt x="3" y="8"/>
                      <a:pt x="7" y="15"/>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3" name="Freeform 44"/>
              <p:cNvSpPr/>
              <p:nvPr/>
            </p:nvSpPr>
            <p:spPr bwMode="auto">
              <a:xfrm>
                <a:off x="3835402" y="4608515"/>
                <a:ext cx="519112" cy="104775"/>
              </a:xfrm>
              <a:custGeom>
                <a:avLst/>
                <a:gdLst>
                  <a:gd name="T0" fmla="*/ 84 w 168"/>
                  <a:gd name="T1" fmla="*/ 34 h 34"/>
                  <a:gd name="T2" fmla="*/ 168 w 168"/>
                  <a:gd name="T3" fmla="*/ 0 h 34"/>
                  <a:gd name="T4" fmla="*/ 0 w 168"/>
                  <a:gd name="T5" fmla="*/ 0 h 34"/>
                  <a:gd name="T6" fmla="*/ 84 w 168"/>
                  <a:gd name="T7" fmla="*/ 34 h 34"/>
                </a:gdLst>
                <a:ahLst/>
                <a:cxnLst>
                  <a:cxn ang="0">
                    <a:pos x="T0" y="T1"/>
                  </a:cxn>
                  <a:cxn ang="0">
                    <a:pos x="T2" y="T3"/>
                  </a:cxn>
                  <a:cxn ang="0">
                    <a:pos x="T4" y="T5"/>
                  </a:cxn>
                  <a:cxn ang="0">
                    <a:pos x="T6" y="T7"/>
                  </a:cxn>
                </a:cxnLst>
                <a:rect l="0" t="0" r="r" b="b"/>
                <a:pathLst>
                  <a:path w="168" h="34">
                    <a:moveTo>
                      <a:pt x="84" y="34"/>
                    </a:moveTo>
                    <a:cubicBezTo>
                      <a:pt x="117" y="34"/>
                      <a:pt x="146" y="21"/>
                      <a:pt x="168" y="0"/>
                    </a:cubicBezTo>
                    <a:cubicBezTo>
                      <a:pt x="0" y="0"/>
                      <a:pt x="0" y="0"/>
                      <a:pt x="0" y="0"/>
                    </a:cubicBezTo>
                    <a:cubicBezTo>
                      <a:pt x="22" y="21"/>
                      <a:pt x="51" y="34"/>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4" name="Freeform 45"/>
              <p:cNvSpPr/>
              <p:nvPr/>
            </p:nvSpPr>
            <p:spPr bwMode="auto">
              <a:xfrm>
                <a:off x="3721102" y="3890965"/>
                <a:ext cx="749300" cy="508000"/>
              </a:xfrm>
              <a:custGeom>
                <a:avLst/>
                <a:gdLst>
                  <a:gd name="T0" fmla="*/ 242 w 242"/>
                  <a:gd name="T1" fmla="*/ 0 h 165"/>
                  <a:gd name="T2" fmla="*/ 0 w 242"/>
                  <a:gd name="T3" fmla="*/ 0 h 165"/>
                  <a:gd name="T4" fmla="*/ 0 w 242"/>
                  <a:gd name="T5" fmla="*/ 146 h 165"/>
                  <a:gd name="T6" fmla="*/ 2 w 242"/>
                  <a:gd name="T7" fmla="*/ 165 h 165"/>
                  <a:gd name="T8" fmla="*/ 240 w 242"/>
                  <a:gd name="T9" fmla="*/ 165 h 165"/>
                  <a:gd name="T10" fmla="*/ 242 w 242"/>
                  <a:gd name="T11" fmla="*/ 146 h 165"/>
                  <a:gd name="T12" fmla="*/ 242 w 242"/>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242" h="165">
                    <a:moveTo>
                      <a:pt x="242" y="0"/>
                    </a:moveTo>
                    <a:cubicBezTo>
                      <a:pt x="0" y="0"/>
                      <a:pt x="0" y="0"/>
                      <a:pt x="0" y="0"/>
                    </a:cubicBezTo>
                    <a:cubicBezTo>
                      <a:pt x="0" y="146"/>
                      <a:pt x="0" y="146"/>
                      <a:pt x="0" y="146"/>
                    </a:cubicBezTo>
                    <a:cubicBezTo>
                      <a:pt x="0" y="153"/>
                      <a:pt x="1" y="159"/>
                      <a:pt x="2" y="165"/>
                    </a:cubicBezTo>
                    <a:cubicBezTo>
                      <a:pt x="240" y="165"/>
                      <a:pt x="240" y="165"/>
                      <a:pt x="240" y="165"/>
                    </a:cubicBezTo>
                    <a:cubicBezTo>
                      <a:pt x="241" y="159"/>
                      <a:pt x="242" y="153"/>
                      <a:pt x="242" y="146"/>
                    </a:cubicBezTo>
                    <a:lnTo>
                      <a:pt x="2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45" name="Group 47"/>
            <p:cNvGrpSpPr/>
            <p:nvPr/>
          </p:nvGrpSpPr>
          <p:grpSpPr>
            <a:xfrm>
              <a:off x="6147209" y="1943778"/>
              <a:ext cx="523516" cy="656408"/>
              <a:chOff x="5106627" y="2260366"/>
              <a:chExt cx="324452" cy="406813"/>
            </a:xfrm>
            <a:solidFill>
              <a:srgbClr val="E25E0E"/>
            </a:solidFill>
          </p:grpSpPr>
          <p:sp>
            <p:nvSpPr>
              <p:cNvPr id="46"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7"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8"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49" name="Oval 83"/>
              <p:cNvSpPr>
                <a:spLocks noChangeArrowheads="true"/>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50" name="Group 52"/>
            <p:cNvGrpSpPr/>
            <p:nvPr/>
          </p:nvGrpSpPr>
          <p:grpSpPr>
            <a:xfrm>
              <a:off x="6452550" y="3275930"/>
              <a:ext cx="483246" cy="628220"/>
              <a:chOff x="6421904" y="4798576"/>
              <a:chExt cx="299494" cy="389342"/>
            </a:xfrm>
            <a:solidFill>
              <a:srgbClr val="E25E0E"/>
            </a:solidFill>
          </p:grpSpPr>
          <p:sp>
            <p:nvSpPr>
              <p:cNvPr id="51"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2"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53" name="Group 55"/>
            <p:cNvGrpSpPr/>
            <p:nvPr/>
          </p:nvGrpSpPr>
          <p:grpSpPr>
            <a:xfrm>
              <a:off x="5204234" y="3007252"/>
              <a:ext cx="520741" cy="512476"/>
              <a:chOff x="1587575" y="2265358"/>
              <a:chExt cx="314468" cy="309477"/>
            </a:xfrm>
            <a:solidFill>
              <a:srgbClr val="E25E0E"/>
            </a:solidFill>
          </p:grpSpPr>
          <p:sp>
            <p:nvSpPr>
              <p:cNvPr id="54" name="Freeform 59"/>
              <p:cNvSpPr>
                <a:spLocks noEditPoints="true"/>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5" name="Oval 60"/>
              <p:cNvSpPr>
                <a:spLocks noChangeArrowheads="true"/>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56" name="Group 58"/>
            <p:cNvGrpSpPr/>
            <p:nvPr/>
          </p:nvGrpSpPr>
          <p:grpSpPr>
            <a:xfrm>
              <a:off x="5721008" y="4374763"/>
              <a:ext cx="603491" cy="445761"/>
              <a:chOff x="2563427" y="3717902"/>
              <a:chExt cx="439257" cy="324452"/>
            </a:xfrm>
            <a:solidFill>
              <a:srgbClr val="E25E0E"/>
            </a:solidFill>
          </p:grpSpPr>
          <p:sp>
            <p:nvSpPr>
              <p:cNvPr id="57"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8"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59"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60" name="Group 62"/>
            <p:cNvGrpSpPr/>
            <p:nvPr/>
          </p:nvGrpSpPr>
          <p:grpSpPr>
            <a:xfrm flipH="true">
              <a:off x="5323123" y="2170676"/>
              <a:ext cx="296664" cy="241403"/>
              <a:chOff x="1550139" y="1314466"/>
              <a:chExt cx="509139" cy="414300"/>
            </a:xfrm>
            <a:solidFill>
              <a:srgbClr val="E25E0E"/>
            </a:solidFill>
          </p:grpSpPr>
          <p:sp>
            <p:nvSpPr>
              <p:cNvPr id="61" name="Freeform 5"/>
              <p:cNvSpPr>
                <a:spLocks noEditPoints="true"/>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3" name="Oval 7"/>
              <p:cNvSpPr>
                <a:spLocks noChangeArrowheads="true"/>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64" name="Group 66"/>
            <p:cNvGrpSpPr/>
            <p:nvPr/>
          </p:nvGrpSpPr>
          <p:grpSpPr>
            <a:xfrm flipH="true">
              <a:off x="7167327" y="2642625"/>
              <a:ext cx="255726" cy="288435"/>
              <a:chOff x="5513440" y="1766202"/>
              <a:chExt cx="429274" cy="484183"/>
            </a:xfrm>
            <a:solidFill>
              <a:srgbClr val="E25E0E"/>
            </a:solidFill>
          </p:grpSpPr>
          <p:sp>
            <p:nvSpPr>
              <p:cNvPr id="65"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6" name="Freeform 148"/>
              <p:cNvSpPr>
                <a:spLocks noEditPoints="true"/>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67"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68" name="Group 78"/>
            <p:cNvGrpSpPr/>
            <p:nvPr/>
          </p:nvGrpSpPr>
          <p:grpSpPr>
            <a:xfrm>
              <a:off x="6694172" y="4437509"/>
              <a:ext cx="180302" cy="226071"/>
              <a:chOff x="5106627" y="2260366"/>
              <a:chExt cx="324452" cy="406813"/>
            </a:xfrm>
            <a:solidFill>
              <a:srgbClr val="E25E0E"/>
            </a:solidFill>
          </p:grpSpPr>
          <p:sp>
            <p:nvSpPr>
              <p:cNvPr id="69"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0"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1"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2" name="Oval 83"/>
              <p:cNvSpPr>
                <a:spLocks noChangeArrowheads="true"/>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73" name="Group 83"/>
            <p:cNvGrpSpPr/>
            <p:nvPr/>
          </p:nvGrpSpPr>
          <p:grpSpPr>
            <a:xfrm flipH="true">
              <a:off x="5514907" y="4037133"/>
              <a:ext cx="148332" cy="120702"/>
              <a:chOff x="1550139" y="1314466"/>
              <a:chExt cx="509139" cy="414300"/>
            </a:xfrm>
            <a:solidFill>
              <a:srgbClr val="E25E0E"/>
            </a:solidFill>
          </p:grpSpPr>
          <p:sp>
            <p:nvSpPr>
              <p:cNvPr id="74" name="Freeform 5"/>
              <p:cNvSpPr>
                <a:spLocks noEditPoints="true"/>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76" name="Oval 7"/>
              <p:cNvSpPr>
                <a:spLocks noChangeArrowheads="true"/>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sp>
          <p:nvSpPr>
            <p:cNvPr id="77" name="Freeform 10"/>
            <p:cNvSpPr>
              <a:spLocks noEditPoints="true"/>
            </p:cNvSpPr>
            <p:nvPr/>
          </p:nvSpPr>
          <p:spPr bwMode="auto">
            <a:xfrm>
              <a:off x="7409740" y="3125842"/>
              <a:ext cx="169991" cy="149403"/>
            </a:xfrm>
            <a:custGeom>
              <a:avLst/>
              <a:gdLst>
                <a:gd name="T0" fmla="*/ 121 w 122"/>
                <a:gd name="T1" fmla="*/ 103 h 107"/>
                <a:gd name="T2" fmla="*/ 63 w 122"/>
                <a:gd name="T3" fmla="*/ 1 h 107"/>
                <a:gd name="T4" fmla="*/ 61 w 122"/>
                <a:gd name="T5" fmla="*/ 0 h 107"/>
                <a:gd name="T6" fmla="*/ 59 w 122"/>
                <a:gd name="T7" fmla="*/ 1 h 107"/>
                <a:gd name="T8" fmla="*/ 1 w 122"/>
                <a:gd name="T9" fmla="*/ 103 h 107"/>
                <a:gd name="T10" fmla="*/ 0 w 122"/>
                <a:gd name="T11" fmla="*/ 105 h 107"/>
                <a:gd name="T12" fmla="*/ 0 w 122"/>
                <a:gd name="T13" fmla="*/ 106 h 107"/>
                <a:gd name="T14" fmla="*/ 3 w 122"/>
                <a:gd name="T15" fmla="*/ 107 h 107"/>
                <a:gd name="T16" fmla="*/ 119 w 122"/>
                <a:gd name="T17" fmla="*/ 107 h 107"/>
                <a:gd name="T18" fmla="*/ 121 w 122"/>
                <a:gd name="T19" fmla="*/ 106 h 107"/>
                <a:gd name="T20" fmla="*/ 121 w 122"/>
                <a:gd name="T21" fmla="*/ 103 h 107"/>
                <a:gd name="T22" fmla="*/ 55 w 122"/>
                <a:gd name="T23" fmla="*/ 38 h 107"/>
                <a:gd name="T24" fmla="*/ 67 w 122"/>
                <a:gd name="T25" fmla="*/ 38 h 107"/>
                <a:gd name="T26" fmla="*/ 67 w 122"/>
                <a:gd name="T27" fmla="*/ 76 h 107"/>
                <a:gd name="T28" fmla="*/ 55 w 122"/>
                <a:gd name="T29" fmla="*/ 76 h 107"/>
                <a:gd name="T30" fmla="*/ 55 w 122"/>
                <a:gd name="T31" fmla="*/ 38 h 107"/>
                <a:gd name="T32" fmla="*/ 61 w 122"/>
                <a:gd name="T33" fmla="*/ 97 h 107"/>
                <a:gd name="T34" fmla="*/ 55 w 122"/>
                <a:gd name="T35" fmla="*/ 91 h 107"/>
                <a:gd name="T36" fmla="*/ 61 w 122"/>
                <a:gd name="T37" fmla="*/ 86 h 107"/>
                <a:gd name="T38" fmla="*/ 67 w 122"/>
                <a:gd name="T39" fmla="*/ 91 h 107"/>
                <a:gd name="T40" fmla="*/ 61 w 122"/>
                <a:gd name="T41" fmla="*/ 9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07">
                  <a:moveTo>
                    <a:pt x="121" y="103"/>
                  </a:moveTo>
                  <a:cubicBezTo>
                    <a:pt x="63" y="1"/>
                    <a:pt x="63" y="1"/>
                    <a:pt x="63" y="1"/>
                  </a:cubicBezTo>
                  <a:cubicBezTo>
                    <a:pt x="63" y="1"/>
                    <a:pt x="62" y="0"/>
                    <a:pt x="61" y="0"/>
                  </a:cubicBezTo>
                  <a:cubicBezTo>
                    <a:pt x="60" y="0"/>
                    <a:pt x="59" y="1"/>
                    <a:pt x="59" y="1"/>
                  </a:cubicBezTo>
                  <a:cubicBezTo>
                    <a:pt x="1" y="103"/>
                    <a:pt x="1" y="103"/>
                    <a:pt x="1" y="103"/>
                  </a:cubicBezTo>
                  <a:cubicBezTo>
                    <a:pt x="0" y="104"/>
                    <a:pt x="0" y="104"/>
                    <a:pt x="0" y="105"/>
                  </a:cubicBezTo>
                  <a:cubicBezTo>
                    <a:pt x="0" y="106"/>
                    <a:pt x="0" y="106"/>
                    <a:pt x="0" y="106"/>
                  </a:cubicBezTo>
                  <a:cubicBezTo>
                    <a:pt x="1" y="107"/>
                    <a:pt x="2" y="107"/>
                    <a:pt x="3" y="107"/>
                  </a:cubicBezTo>
                  <a:cubicBezTo>
                    <a:pt x="119" y="107"/>
                    <a:pt x="119" y="107"/>
                    <a:pt x="119" y="107"/>
                  </a:cubicBezTo>
                  <a:cubicBezTo>
                    <a:pt x="120" y="107"/>
                    <a:pt x="121" y="107"/>
                    <a:pt x="121" y="106"/>
                  </a:cubicBezTo>
                  <a:cubicBezTo>
                    <a:pt x="122" y="105"/>
                    <a:pt x="122" y="104"/>
                    <a:pt x="121" y="103"/>
                  </a:cubicBezTo>
                  <a:close/>
                  <a:moveTo>
                    <a:pt x="55" y="38"/>
                  </a:moveTo>
                  <a:cubicBezTo>
                    <a:pt x="67" y="38"/>
                    <a:pt x="67" y="38"/>
                    <a:pt x="67" y="38"/>
                  </a:cubicBezTo>
                  <a:cubicBezTo>
                    <a:pt x="67" y="76"/>
                    <a:pt x="67" y="76"/>
                    <a:pt x="67" y="76"/>
                  </a:cubicBezTo>
                  <a:cubicBezTo>
                    <a:pt x="55" y="76"/>
                    <a:pt x="55" y="76"/>
                    <a:pt x="55" y="76"/>
                  </a:cubicBezTo>
                  <a:lnTo>
                    <a:pt x="55" y="38"/>
                  </a:lnTo>
                  <a:close/>
                  <a:moveTo>
                    <a:pt x="61" y="97"/>
                  </a:moveTo>
                  <a:cubicBezTo>
                    <a:pt x="57" y="97"/>
                    <a:pt x="55" y="95"/>
                    <a:pt x="55" y="91"/>
                  </a:cubicBezTo>
                  <a:cubicBezTo>
                    <a:pt x="55" y="88"/>
                    <a:pt x="57" y="86"/>
                    <a:pt x="61" y="86"/>
                  </a:cubicBezTo>
                  <a:cubicBezTo>
                    <a:pt x="65" y="86"/>
                    <a:pt x="67" y="88"/>
                    <a:pt x="67" y="91"/>
                  </a:cubicBezTo>
                  <a:cubicBezTo>
                    <a:pt x="67" y="95"/>
                    <a:pt x="65" y="97"/>
                    <a:pt x="61" y="97"/>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78" name="Freeform 13"/>
            <p:cNvSpPr>
              <a:spLocks noEditPoints="true"/>
            </p:cNvSpPr>
            <p:nvPr/>
          </p:nvSpPr>
          <p:spPr bwMode="auto">
            <a:xfrm>
              <a:off x="6536605" y="4874728"/>
              <a:ext cx="160340" cy="141626"/>
            </a:xfrm>
            <a:custGeom>
              <a:avLst/>
              <a:gdLst>
                <a:gd name="T0" fmla="*/ 132 w 134"/>
                <a:gd name="T1" fmla="*/ 16 h 118"/>
                <a:gd name="T2" fmla="*/ 120 w 134"/>
                <a:gd name="T3" fmla="*/ 4 h 118"/>
                <a:gd name="T4" fmla="*/ 115 w 134"/>
                <a:gd name="T5" fmla="*/ 4 h 118"/>
                <a:gd name="T6" fmla="*/ 113 w 134"/>
                <a:gd name="T7" fmla="*/ 8 h 118"/>
                <a:gd name="T8" fmla="*/ 111 w 134"/>
                <a:gd name="T9" fmla="*/ 8 h 118"/>
                <a:gd name="T10" fmla="*/ 111 w 134"/>
                <a:gd name="T11" fmla="*/ 8 h 118"/>
                <a:gd name="T12" fmla="*/ 80 w 134"/>
                <a:gd name="T13" fmla="*/ 39 h 118"/>
                <a:gd name="T14" fmla="*/ 78 w 134"/>
                <a:gd name="T15" fmla="*/ 47 h 118"/>
                <a:gd name="T16" fmla="*/ 82 w 134"/>
                <a:gd name="T17" fmla="*/ 50 h 118"/>
                <a:gd name="T18" fmla="*/ 82 w 134"/>
                <a:gd name="T19" fmla="*/ 50 h 118"/>
                <a:gd name="T20" fmla="*/ 82 w 134"/>
                <a:gd name="T21" fmla="*/ 50 h 118"/>
                <a:gd name="T22" fmla="*/ 75 w 134"/>
                <a:gd name="T23" fmla="*/ 57 h 118"/>
                <a:gd name="T24" fmla="*/ 53 w 134"/>
                <a:gd name="T25" fmla="*/ 35 h 118"/>
                <a:gd name="T26" fmla="*/ 46 w 134"/>
                <a:gd name="T27" fmla="*/ 9 h 118"/>
                <a:gd name="T28" fmla="*/ 21 w 134"/>
                <a:gd name="T29" fmla="*/ 2 h 118"/>
                <a:gd name="T30" fmla="*/ 36 w 134"/>
                <a:gd name="T31" fmla="*/ 17 h 118"/>
                <a:gd name="T32" fmla="*/ 32 w 134"/>
                <a:gd name="T33" fmla="*/ 32 h 118"/>
                <a:gd name="T34" fmla="*/ 17 w 134"/>
                <a:gd name="T35" fmla="*/ 36 h 118"/>
                <a:gd name="T36" fmla="*/ 2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0 w 134"/>
                <a:gd name="T51" fmla="*/ 99 h 118"/>
                <a:gd name="T52" fmla="*/ 20 w 134"/>
                <a:gd name="T53" fmla="*/ 114 h 118"/>
                <a:gd name="T54" fmla="*/ 23 w 134"/>
                <a:gd name="T55" fmla="*/ 116 h 118"/>
                <a:gd name="T56" fmla="*/ 38 w 134"/>
                <a:gd name="T57" fmla="*/ 107 h 118"/>
                <a:gd name="T58" fmla="*/ 43 w 134"/>
                <a:gd name="T59" fmla="*/ 101 h 118"/>
                <a:gd name="T60" fmla="*/ 42 w 134"/>
                <a:gd name="T61" fmla="*/ 100 h 118"/>
                <a:gd name="T62" fmla="*/ 62 w 134"/>
                <a:gd name="T63" fmla="*/ 79 h 118"/>
                <a:gd name="T64" fmla="*/ 98 w 134"/>
                <a:gd name="T65" fmla="*/ 114 h 118"/>
                <a:gd name="T66" fmla="*/ 106 w 134"/>
                <a:gd name="T67" fmla="*/ 118 h 118"/>
                <a:gd name="T68" fmla="*/ 115 w 134"/>
                <a:gd name="T69" fmla="*/ 114 h 118"/>
                <a:gd name="T70" fmla="*/ 115 w 134"/>
                <a:gd name="T71" fmla="*/ 97 h 118"/>
                <a:gd name="T72" fmla="*/ 80 w 134"/>
                <a:gd name="T73" fmla="*/ 62 h 118"/>
                <a:gd name="T74" fmla="*/ 87 w 134"/>
                <a:gd name="T75" fmla="*/ 55 h 118"/>
                <a:gd name="T76" fmla="*/ 90 w 134"/>
                <a:gd name="T77" fmla="*/ 58 h 118"/>
                <a:gd name="T78" fmla="*/ 97 w 134"/>
                <a:gd name="T79" fmla="*/ 56 h 118"/>
                <a:gd name="T80" fmla="*/ 127 w 134"/>
                <a:gd name="T81" fmla="*/ 26 h 118"/>
                <a:gd name="T82" fmla="*/ 128 w 134"/>
                <a:gd name="T83" fmla="*/ 25 h 118"/>
                <a:gd name="T84" fmla="*/ 128 w 134"/>
                <a:gd name="T85" fmla="*/ 25 h 118"/>
                <a:gd name="T86" fmla="*/ 129 w 134"/>
                <a:gd name="T87" fmla="*/ 23 h 118"/>
                <a:gd name="T88" fmla="*/ 132 w 134"/>
                <a:gd name="T89" fmla="*/ 22 h 118"/>
                <a:gd name="T90" fmla="*/ 132 w 134"/>
                <a:gd name="T91" fmla="*/ 16 h 118"/>
                <a:gd name="T92" fmla="*/ 108 w 134"/>
                <a:gd name="T93" fmla="*/ 103 h 118"/>
                <a:gd name="T94" fmla="*/ 112 w 134"/>
                <a:gd name="T95" fmla="*/ 108 h 118"/>
                <a:gd name="T96" fmla="*/ 108 w 134"/>
                <a:gd name="T97" fmla="*/ 112 h 118"/>
                <a:gd name="T98" fmla="*/ 103 w 134"/>
                <a:gd name="T99" fmla="*/ 108 h 118"/>
                <a:gd name="T100" fmla="*/ 108 w 134"/>
                <a:gd name="T101" fmla="*/ 103 h 118"/>
                <a:gd name="T102" fmla="*/ 90 w 134"/>
                <a:gd name="T103" fmla="*/ 41 h 118"/>
                <a:gd name="T104" fmla="*/ 88 w 134"/>
                <a:gd name="T105" fmla="*/ 39 h 118"/>
                <a:gd name="T106" fmla="*/ 111 w 134"/>
                <a:gd name="T107" fmla="*/ 16 h 118"/>
                <a:gd name="T108" fmla="*/ 113 w 134"/>
                <a:gd name="T109" fmla="*/ 18 h 118"/>
                <a:gd name="T110" fmla="*/ 90 w 134"/>
                <a:gd name="T111" fmla="*/ 41 h 118"/>
                <a:gd name="T112" fmla="*/ 98 w 134"/>
                <a:gd name="T113" fmla="*/ 48 h 118"/>
                <a:gd name="T114" fmla="*/ 96 w 134"/>
                <a:gd name="T115" fmla="*/ 46 h 118"/>
                <a:gd name="T116" fmla="*/ 118 w 134"/>
                <a:gd name="T117" fmla="*/ 23 h 118"/>
                <a:gd name="T118" fmla="*/ 120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2" y="16"/>
                  </a:moveTo>
                  <a:cubicBezTo>
                    <a:pt x="120" y="4"/>
                    <a:pt x="120" y="4"/>
                    <a:pt x="120" y="4"/>
                  </a:cubicBezTo>
                  <a:cubicBezTo>
                    <a:pt x="119" y="2"/>
                    <a:pt x="116" y="2"/>
                    <a:pt x="115" y="4"/>
                  </a:cubicBezTo>
                  <a:cubicBezTo>
                    <a:pt x="114" y="5"/>
                    <a:pt x="113" y="6"/>
                    <a:pt x="113" y="8"/>
                  </a:cubicBezTo>
                  <a:cubicBezTo>
                    <a:pt x="113" y="8"/>
                    <a:pt x="112" y="8"/>
                    <a:pt x="111" y="8"/>
                  </a:cubicBezTo>
                  <a:cubicBezTo>
                    <a:pt x="111" y="8"/>
                    <a:pt x="111" y="8"/>
                    <a:pt x="111" y="8"/>
                  </a:cubicBezTo>
                  <a:cubicBezTo>
                    <a:pt x="80" y="39"/>
                    <a:pt x="80" y="39"/>
                    <a:pt x="80" y="39"/>
                  </a:cubicBezTo>
                  <a:cubicBezTo>
                    <a:pt x="81" y="42"/>
                    <a:pt x="80" y="44"/>
                    <a:pt x="78" y="47"/>
                  </a:cubicBezTo>
                  <a:cubicBezTo>
                    <a:pt x="82" y="50"/>
                    <a:pt x="82" y="50"/>
                    <a:pt x="82" y="50"/>
                  </a:cubicBezTo>
                  <a:cubicBezTo>
                    <a:pt x="82" y="50"/>
                    <a:pt x="82" y="50"/>
                    <a:pt x="82" y="50"/>
                  </a:cubicBezTo>
                  <a:cubicBezTo>
                    <a:pt x="82" y="50"/>
                    <a:pt x="82" y="50"/>
                    <a:pt x="82" y="50"/>
                  </a:cubicBezTo>
                  <a:cubicBezTo>
                    <a:pt x="75" y="57"/>
                    <a:pt x="75" y="57"/>
                    <a:pt x="75" y="57"/>
                  </a:cubicBezTo>
                  <a:cubicBezTo>
                    <a:pt x="53" y="35"/>
                    <a:pt x="53" y="35"/>
                    <a:pt x="53" y="35"/>
                  </a:cubicBezTo>
                  <a:cubicBezTo>
                    <a:pt x="56" y="26"/>
                    <a:pt x="53" y="16"/>
                    <a:pt x="46" y="9"/>
                  </a:cubicBezTo>
                  <a:cubicBezTo>
                    <a:pt x="39"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39"/>
                    <a:pt x="9" y="46"/>
                  </a:cubicBezTo>
                  <a:cubicBezTo>
                    <a:pt x="16" y="54"/>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0" y="99"/>
                    <a:pt x="30" y="99"/>
                    <a:pt x="30" y="99"/>
                  </a:cubicBezTo>
                  <a:cubicBezTo>
                    <a:pt x="20" y="114"/>
                    <a:pt x="20" y="114"/>
                    <a:pt x="20" y="114"/>
                  </a:cubicBezTo>
                  <a:cubicBezTo>
                    <a:pt x="23" y="116"/>
                    <a:pt x="23" y="116"/>
                    <a:pt x="23" y="116"/>
                  </a:cubicBezTo>
                  <a:cubicBezTo>
                    <a:pt x="38" y="107"/>
                    <a:pt x="38" y="107"/>
                    <a:pt x="38" y="107"/>
                  </a:cubicBezTo>
                  <a:cubicBezTo>
                    <a:pt x="43" y="101"/>
                    <a:pt x="43" y="101"/>
                    <a:pt x="43" y="101"/>
                  </a:cubicBezTo>
                  <a:cubicBezTo>
                    <a:pt x="42" y="100"/>
                    <a:pt x="42" y="100"/>
                    <a:pt x="42" y="100"/>
                  </a:cubicBezTo>
                  <a:cubicBezTo>
                    <a:pt x="62" y="79"/>
                    <a:pt x="62" y="79"/>
                    <a:pt x="62" y="79"/>
                  </a:cubicBezTo>
                  <a:cubicBezTo>
                    <a:pt x="98" y="114"/>
                    <a:pt x="98" y="114"/>
                    <a:pt x="98" y="114"/>
                  </a:cubicBezTo>
                  <a:cubicBezTo>
                    <a:pt x="100" y="117"/>
                    <a:pt x="103" y="118"/>
                    <a:pt x="106" y="118"/>
                  </a:cubicBezTo>
                  <a:cubicBezTo>
                    <a:pt x="110" y="118"/>
                    <a:pt x="113" y="117"/>
                    <a:pt x="115" y="114"/>
                  </a:cubicBezTo>
                  <a:cubicBezTo>
                    <a:pt x="120" y="110"/>
                    <a:pt x="120" y="102"/>
                    <a:pt x="115" y="97"/>
                  </a:cubicBezTo>
                  <a:cubicBezTo>
                    <a:pt x="80" y="62"/>
                    <a:pt x="80" y="62"/>
                    <a:pt x="80" y="62"/>
                  </a:cubicBezTo>
                  <a:cubicBezTo>
                    <a:pt x="87" y="55"/>
                    <a:pt x="87" y="55"/>
                    <a:pt x="87" y="55"/>
                  </a:cubicBezTo>
                  <a:cubicBezTo>
                    <a:pt x="90" y="58"/>
                    <a:pt x="90" y="58"/>
                    <a:pt x="90" y="58"/>
                  </a:cubicBezTo>
                  <a:cubicBezTo>
                    <a:pt x="92" y="56"/>
                    <a:pt x="95" y="56"/>
                    <a:pt x="97" y="56"/>
                  </a:cubicBezTo>
                  <a:cubicBezTo>
                    <a:pt x="127" y="26"/>
                    <a:pt x="127" y="26"/>
                    <a:pt x="127" y="26"/>
                  </a:cubicBezTo>
                  <a:cubicBezTo>
                    <a:pt x="128" y="25"/>
                    <a:pt x="128" y="25"/>
                    <a:pt x="128" y="25"/>
                  </a:cubicBezTo>
                  <a:cubicBezTo>
                    <a:pt x="128" y="25"/>
                    <a:pt x="128" y="25"/>
                    <a:pt x="128" y="25"/>
                  </a:cubicBezTo>
                  <a:cubicBezTo>
                    <a:pt x="128" y="25"/>
                    <a:pt x="129" y="24"/>
                    <a:pt x="129" y="23"/>
                  </a:cubicBezTo>
                  <a:cubicBezTo>
                    <a:pt x="130" y="23"/>
                    <a:pt x="131" y="23"/>
                    <a:pt x="132" y="22"/>
                  </a:cubicBezTo>
                  <a:cubicBezTo>
                    <a:pt x="134" y="20"/>
                    <a:pt x="134" y="17"/>
                    <a:pt x="132" y="16"/>
                  </a:cubicBezTo>
                  <a:close/>
                  <a:moveTo>
                    <a:pt x="108" y="103"/>
                  </a:moveTo>
                  <a:cubicBezTo>
                    <a:pt x="110" y="103"/>
                    <a:pt x="112" y="105"/>
                    <a:pt x="112" y="108"/>
                  </a:cubicBezTo>
                  <a:cubicBezTo>
                    <a:pt x="112" y="110"/>
                    <a:pt x="110" y="112"/>
                    <a:pt x="108" y="112"/>
                  </a:cubicBezTo>
                  <a:cubicBezTo>
                    <a:pt x="105" y="112"/>
                    <a:pt x="103" y="110"/>
                    <a:pt x="103" y="108"/>
                  </a:cubicBezTo>
                  <a:cubicBezTo>
                    <a:pt x="103" y="105"/>
                    <a:pt x="105" y="103"/>
                    <a:pt x="108" y="103"/>
                  </a:cubicBezTo>
                  <a:close/>
                  <a:moveTo>
                    <a:pt x="90" y="41"/>
                  </a:moveTo>
                  <a:cubicBezTo>
                    <a:pt x="88" y="39"/>
                    <a:pt x="88" y="39"/>
                    <a:pt x="88" y="39"/>
                  </a:cubicBezTo>
                  <a:cubicBezTo>
                    <a:pt x="111" y="16"/>
                    <a:pt x="111" y="16"/>
                    <a:pt x="111" y="16"/>
                  </a:cubicBezTo>
                  <a:cubicBezTo>
                    <a:pt x="113" y="18"/>
                    <a:pt x="113" y="18"/>
                    <a:pt x="113" y="18"/>
                  </a:cubicBezTo>
                  <a:lnTo>
                    <a:pt x="90" y="41"/>
                  </a:lnTo>
                  <a:close/>
                  <a:moveTo>
                    <a:pt x="98" y="48"/>
                  </a:moveTo>
                  <a:cubicBezTo>
                    <a:pt x="96" y="46"/>
                    <a:pt x="96" y="46"/>
                    <a:pt x="96" y="46"/>
                  </a:cubicBezTo>
                  <a:cubicBezTo>
                    <a:pt x="118" y="23"/>
                    <a:pt x="118" y="23"/>
                    <a:pt x="118" y="23"/>
                  </a:cubicBezTo>
                  <a:cubicBezTo>
                    <a:pt x="120" y="25"/>
                    <a:pt x="120" y="25"/>
                    <a:pt x="120" y="25"/>
                  </a:cubicBezTo>
                  <a:lnTo>
                    <a:pt x="98" y="48"/>
                  </a:lnTo>
                  <a:close/>
                </a:path>
              </a:pathLst>
            </a:custGeom>
            <a:solidFill>
              <a:srgbClr val="E25E0E"/>
            </a:solidFill>
            <a:ln>
              <a:noFill/>
            </a:ln>
          </p:spPr>
          <p:txBody>
            <a:bodyPr vert="horz" wrap="square" lIns="91440" tIns="45720" rIns="91440" bIns="45720" numCol="1" anchor="t" anchorCtr="false" compatLnSpc="true"/>
            <a:lstStyle/>
            <a:p>
              <a:endParaRPr lang="en-US" sz="2400"/>
            </a:p>
          </p:txBody>
        </p:sp>
        <p:grpSp>
          <p:nvGrpSpPr>
            <p:cNvPr id="79" name="Group 89"/>
            <p:cNvGrpSpPr/>
            <p:nvPr/>
          </p:nvGrpSpPr>
          <p:grpSpPr>
            <a:xfrm flipH="true">
              <a:off x="5847523" y="3922218"/>
              <a:ext cx="132105" cy="94426"/>
              <a:chOff x="1585913" y="1584325"/>
              <a:chExt cx="461963" cy="330201"/>
            </a:xfrm>
            <a:solidFill>
              <a:srgbClr val="E25E0E"/>
            </a:solidFill>
          </p:grpSpPr>
          <p:sp>
            <p:nvSpPr>
              <p:cNvPr id="80" name="Freeform 13"/>
              <p:cNvSpPr/>
              <p:nvPr/>
            </p:nvSpPr>
            <p:spPr bwMode="auto">
              <a:xfrm>
                <a:off x="1585913" y="1646238"/>
                <a:ext cx="461963" cy="268288"/>
              </a:xfrm>
              <a:custGeom>
                <a:avLst/>
                <a:gdLst>
                  <a:gd name="T0" fmla="*/ 0 w 291"/>
                  <a:gd name="T1" fmla="*/ 0 h 169"/>
                  <a:gd name="T2" fmla="*/ 0 w 291"/>
                  <a:gd name="T3" fmla="*/ 169 h 169"/>
                  <a:gd name="T4" fmla="*/ 291 w 291"/>
                  <a:gd name="T5" fmla="*/ 169 h 169"/>
                  <a:gd name="T6" fmla="*/ 291 w 291"/>
                  <a:gd name="T7" fmla="*/ 0 h 169"/>
                  <a:gd name="T8" fmla="*/ 146 w 291"/>
                  <a:gd name="T9" fmla="*/ 105 h 169"/>
                  <a:gd name="T10" fmla="*/ 0 w 291"/>
                  <a:gd name="T11" fmla="*/ 0 h 169"/>
                </a:gdLst>
                <a:ahLst/>
                <a:cxnLst>
                  <a:cxn ang="0">
                    <a:pos x="T0" y="T1"/>
                  </a:cxn>
                  <a:cxn ang="0">
                    <a:pos x="T2" y="T3"/>
                  </a:cxn>
                  <a:cxn ang="0">
                    <a:pos x="T4" y="T5"/>
                  </a:cxn>
                  <a:cxn ang="0">
                    <a:pos x="T6" y="T7"/>
                  </a:cxn>
                  <a:cxn ang="0">
                    <a:pos x="T8" y="T9"/>
                  </a:cxn>
                  <a:cxn ang="0">
                    <a:pos x="T10" y="T11"/>
                  </a:cxn>
                </a:cxnLst>
                <a:rect l="0" t="0" r="r" b="b"/>
                <a:pathLst>
                  <a:path w="291" h="169">
                    <a:moveTo>
                      <a:pt x="0" y="0"/>
                    </a:moveTo>
                    <a:lnTo>
                      <a:pt x="0" y="169"/>
                    </a:lnTo>
                    <a:lnTo>
                      <a:pt x="291" y="169"/>
                    </a:lnTo>
                    <a:lnTo>
                      <a:pt x="291" y="0"/>
                    </a:lnTo>
                    <a:lnTo>
                      <a:pt x="146" y="10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81" name="Freeform 14"/>
              <p:cNvSpPr/>
              <p:nvPr/>
            </p:nvSpPr>
            <p:spPr bwMode="auto">
              <a:xfrm>
                <a:off x="1585913" y="1584325"/>
                <a:ext cx="461963" cy="192088"/>
              </a:xfrm>
              <a:custGeom>
                <a:avLst/>
                <a:gdLst>
                  <a:gd name="T0" fmla="*/ 291 w 291"/>
                  <a:gd name="T1" fmla="*/ 17 h 121"/>
                  <a:gd name="T2" fmla="*/ 291 w 291"/>
                  <a:gd name="T3" fmla="*/ 0 h 121"/>
                  <a:gd name="T4" fmla="*/ 0 w 291"/>
                  <a:gd name="T5" fmla="*/ 0 h 121"/>
                  <a:gd name="T6" fmla="*/ 0 w 291"/>
                  <a:gd name="T7" fmla="*/ 17 h 121"/>
                  <a:gd name="T8" fmla="*/ 146 w 291"/>
                  <a:gd name="T9" fmla="*/ 121 h 121"/>
                  <a:gd name="T10" fmla="*/ 291 w 291"/>
                  <a:gd name="T11" fmla="*/ 17 h 121"/>
                </a:gdLst>
                <a:ahLst/>
                <a:cxnLst>
                  <a:cxn ang="0">
                    <a:pos x="T0" y="T1"/>
                  </a:cxn>
                  <a:cxn ang="0">
                    <a:pos x="T2" y="T3"/>
                  </a:cxn>
                  <a:cxn ang="0">
                    <a:pos x="T4" y="T5"/>
                  </a:cxn>
                  <a:cxn ang="0">
                    <a:pos x="T6" y="T7"/>
                  </a:cxn>
                  <a:cxn ang="0">
                    <a:pos x="T8" y="T9"/>
                  </a:cxn>
                  <a:cxn ang="0">
                    <a:pos x="T10" y="T11"/>
                  </a:cxn>
                </a:cxnLst>
                <a:rect l="0" t="0" r="r" b="b"/>
                <a:pathLst>
                  <a:path w="291" h="121">
                    <a:moveTo>
                      <a:pt x="291" y="17"/>
                    </a:moveTo>
                    <a:lnTo>
                      <a:pt x="291" y="0"/>
                    </a:lnTo>
                    <a:lnTo>
                      <a:pt x="0" y="0"/>
                    </a:lnTo>
                    <a:lnTo>
                      <a:pt x="0" y="17"/>
                    </a:lnTo>
                    <a:lnTo>
                      <a:pt x="146" y="121"/>
                    </a:lnTo>
                    <a:lnTo>
                      <a:pt x="29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grpSp>
        <p:grpSp>
          <p:nvGrpSpPr>
            <p:cNvPr id="82" name="Group 92"/>
            <p:cNvGrpSpPr/>
            <p:nvPr/>
          </p:nvGrpSpPr>
          <p:grpSpPr>
            <a:xfrm>
              <a:off x="7201200" y="2235179"/>
              <a:ext cx="180443" cy="112397"/>
              <a:chOff x="5172076" y="1938338"/>
              <a:chExt cx="471488" cy="293688"/>
            </a:xfrm>
            <a:solidFill>
              <a:srgbClr val="E25E0E"/>
            </a:solidFill>
          </p:grpSpPr>
          <p:sp>
            <p:nvSpPr>
              <p:cNvPr id="83" name="Freeform 8"/>
              <p:cNvSpPr>
                <a:spLocks noEditPoints="true"/>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sz="2400"/>
              </a:p>
            </p:txBody>
          </p:sp>
          <p:sp>
            <p:nvSpPr>
              <p:cNvPr id="84" name="Rectangle 9"/>
              <p:cNvSpPr>
                <a:spLocks noChangeArrowheads="true"/>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endParaRPr lang="en-US" sz="2400"/>
              </a:p>
            </p:txBody>
          </p:sp>
          <p:sp>
            <p:nvSpPr>
              <p:cNvPr id="85" name="Rectangle 10"/>
              <p:cNvSpPr>
                <a:spLocks noChangeArrowheads="true"/>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endParaRPr lang="en-US" sz="2400"/>
              </a:p>
            </p:txBody>
          </p:sp>
        </p:grpSp>
        <p:sp>
          <p:nvSpPr>
            <p:cNvPr id="86" name="Freeform 10"/>
            <p:cNvSpPr>
              <a:spLocks noEditPoints="true"/>
            </p:cNvSpPr>
            <p:nvPr/>
          </p:nvSpPr>
          <p:spPr bwMode="auto">
            <a:xfrm>
              <a:off x="5550715" y="1839095"/>
              <a:ext cx="169991" cy="149403"/>
            </a:xfrm>
            <a:custGeom>
              <a:avLst/>
              <a:gdLst>
                <a:gd name="T0" fmla="*/ 121 w 122"/>
                <a:gd name="T1" fmla="*/ 103 h 107"/>
                <a:gd name="T2" fmla="*/ 63 w 122"/>
                <a:gd name="T3" fmla="*/ 1 h 107"/>
                <a:gd name="T4" fmla="*/ 61 w 122"/>
                <a:gd name="T5" fmla="*/ 0 h 107"/>
                <a:gd name="T6" fmla="*/ 59 w 122"/>
                <a:gd name="T7" fmla="*/ 1 h 107"/>
                <a:gd name="T8" fmla="*/ 1 w 122"/>
                <a:gd name="T9" fmla="*/ 103 h 107"/>
                <a:gd name="T10" fmla="*/ 0 w 122"/>
                <a:gd name="T11" fmla="*/ 105 h 107"/>
                <a:gd name="T12" fmla="*/ 0 w 122"/>
                <a:gd name="T13" fmla="*/ 106 h 107"/>
                <a:gd name="T14" fmla="*/ 3 w 122"/>
                <a:gd name="T15" fmla="*/ 107 h 107"/>
                <a:gd name="T16" fmla="*/ 119 w 122"/>
                <a:gd name="T17" fmla="*/ 107 h 107"/>
                <a:gd name="T18" fmla="*/ 121 w 122"/>
                <a:gd name="T19" fmla="*/ 106 h 107"/>
                <a:gd name="T20" fmla="*/ 121 w 122"/>
                <a:gd name="T21" fmla="*/ 103 h 107"/>
                <a:gd name="T22" fmla="*/ 55 w 122"/>
                <a:gd name="T23" fmla="*/ 38 h 107"/>
                <a:gd name="T24" fmla="*/ 67 w 122"/>
                <a:gd name="T25" fmla="*/ 38 h 107"/>
                <a:gd name="T26" fmla="*/ 67 w 122"/>
                <a:gd name="T27" fmla="*/ 76 h 107"/>
                <a:gd name="T28" fmla="*/ 55 w 122"/>
                <a:gd name="T29" fmla="*/ 76 h 107"/>
                <a:gd name="T30" fmla="*/ 55 w 122"/>
                <a:gd name="T31" fmla="*/ 38 h 107"/>
                <a:gd name="T32" fmla="*/ 61 w 122"/>
                <a:gd name="T33" fmla="*/ 97 h 107"/>
                <a:gd name="T34" fmla="*/ 55 w 122"/>
                <a:gd name="T35" fmla="*/ 91 h 107"/>
                <a:gd name="T36" fmla="*/ 61 w 122"/>
                <a:gd name="T37" fmla="*/ 86 h 107"/>
                <a:gd name="T38" fmla="*/ 67 w 122"/>
                <a:gd name="T39" fmla="*/ 91 h 107"/>
                <a:gd name="T40" fmla="*/ 61 w 122"/>
                <a:gd name="T41" fmla="*/ 9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07">
                  <a:moveTo>
                    <a:pt x="121" y="103"/>
                  </a:moveTo>
                  <a:cubicBezTo>
                    <a:pt x="63" y="1"/>
                    <a:pt x="63" y="1"/>
                    <a:pt x="63" y="1"/>
                  </a:cubicBezTo>
                  <a:cubicBezTo>
                    <a:pt x="63" y="1"/>
                    <a:pt x="62" y="0"/>
                    <a:pt x="61" y="0"/>
                  </a:cubicBezTo>
                  <a:cubicBezTo>
                    <a:pt x="60" y="0"/>
                    <a:pt x="59" y="1"/>
                    <a:pt x="59" y="1"/>
                  </a:cubicBezTo>
                  <a:cubicBezTo>
                    <a:pt x="1" y="103"/>
                    <a:pt x="1" y="103"/>
                    <a:pt x="1" y="103"/>
                  </a:cubicBezTo>
                  <a:cubicBezTo>
                    <a:pt x="0" y="104"/>
                    <a:pt x="0" y="104"/>
                    <a:pt x="0" y="105"/>
                  </a:cubicBezTo>
                  <a:cubicBezTo>
                    <a:pt x="0" y="106"/>
                    <a:pt x="0" y="106"/>
                    <a:pt x="0" y="106"/>
                  </a:cubicBezTo>
                  <a:cubicBezTo>
                    <a:pt x="1" y="107"/>
                    <a:pt x="2" y="107"/>
                    <a:pt x="3" y="107"/>
                  </a:cubicBezTo>
                  <a:cubicBezTo>
                    <a:pt x="119" y="107"/>
                    <a:pt x="119" y="107"/>
                    <a:pt x="119" y="107"/>
                  </a:cubicBezTo>
                  <a:cubicBezTo>
                    <a:pt x="120" y="107"/>
                    <a:pt x="121" y="107"/>
                    <a:pt x="121" y="106"/>
                  </a:cubicBezTo>
                  <a:cubicBezTo>
                    <a:pt x="122" y="105"/>
                    <a:pt x="122" y="104"/>
                    <a:pt x="121" y="103"/>
                  </a:cubicBezTo>
                  <a:close/>
                  <a:moveTo>
                    <a:pt x="55" y="38"/>
                  </a:moveTo>
                  <a:cubicBezTo>
                    <a:pt x="67" y="38"/>
                    <a:pt x="67" y="38"/>
                    <a:pt x="67" y="38"/>
                  </a:cubicBezTo>
                  <a:cubicBezTo>
                    <a:pt x="67" y="76"/>
                    <a:pt x="67" y="76"/>
                    <a:pt x="67" y="76"/>
                  </a:cubicBezTo>
                  <a:cubicBezTo>
                    <a:pt x="55" y="76"/>
                    <a:pt x="55" y="76"/>
                    <a:pt x="55" y="76"/>
                  </a:cubicBezTo>
                  <a:lnTo>
                    <a:pt x="55" y="38"/>
                  </a:lnTo>
                  <a:close/>
                  <a:moveTo>
                    <a:pt x="61" y="97"/>
                  </a:moveTo>
                  <a:cubicBezTo>
                    <a:pt x="57" y="97"/>
                    <a:pt x="55" y="95"/>
                    <a:pt x="55" y="91"/>
                  </a:cubicBezTo>
                  <a:cubicBezTo>
                    <a:pt x="55" y="88"/>
                    <a:pt x="57" y="86"/>
                    <a:pt x="61" y="86"/>
                  </a:cubicBezTo>
                  <a:cubicBezTo>
                    <a:pt x="65" y="86"/>
                    <a:pt x="67" y="88"/>
                    <a:pt x="67" y="91"/>
                  </a:cubicBezTo>
                  <a:cubicBezTo>
                    <a:pt x="67" y="95"/>
                    <a:pt x="65" y="97"/>
                    <a:pt x="61" y="97"/>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87" name="Freeform 13"/>
            <p:cNvSpPr>
              <a:spLocks noEditPoints="true"/>
            </p:cNvSpPr>
            <p:nvPr/>
          </p:nvSpPr>
          <p:spPr bwMode="auto">
            <a:xfrm>
              <a:off x="4992766" y="2482811"/>
              <a:ext cx="160340" cy="141626"/>
            </a:xfrm>
            <a:custGeom>
              <a:avLst/>
              <a:gdLst>
                <a:gd name="T0" fmla="*/ 132 w 134"/>
                <a:gd name="T1" fmla="*/ 16 h 118"/>
                <a:gd name="T2" fmla="*/ 120 w 134"/>
                <a:gd name="T3" fmla="*/ 4 h 118"/>
                <a:gd name="T4" fmla="*/ 115 w 134"/>
                <a:gd name="T5" fmla="*/ 4 h 118"/>
                <a:gd name="T6" fmla="*/ 113 w 134"/>
                <a:gd name="T7" fmla="*/ 8 h 118"/>
                <a:gd name="T8" fmla="*/ 111 w 134"/>
                <a:gd name="T9" fmla="*/ 8 h 118"/>
                <a:gd name="T10" fmla="*/ 111 w 134"/>
                <a:gd name="T11" fmla="*/ 8 h 118"/>
                <a:gd name="T12" fmla="*/ 80 w 134"/>
                <a:gd name="T13" fmla="*/ 39 h 118"/>
                <a:gd name="T14" fmla="*/ 78 w 134"/>
                <a:gd name="T15" fmla="*/ 47 h 118"/>
                <a:gd name="T16" fmla="*/ 82 w 134"/>
                <a:gd name="T17" fmla="*/ 50 h 118"/>
                <a:gd name="T18" fmla="*/ 82 w 134"/>
                <a:gd name="T19" fmla="*/ 50 h 118"/>
                <a:gd name="T20" fmla="*/ 82 w 134"/>
                <a:gd name="T21" fmla="*/ 50 h 118"/>
                <a:gd name="T22" fmla="*/ 75 w 134"/>
                <a:gd name="T23" fmla="*/ 57 h 118"/>
                <a:gd name="T24" fmla="*/ 53 w 134"/>
                <a:gd name="T25" fmla="*/ 35 h 118"/>
                <a:gd name="T26" fmla="*/ 46 w 134"/>
                <a:gd name="T27" fmla="*/ 9 h 118"/>
                <a:gd name="T28" fmla="*/ 21 w 134"/>
                <a:gd name="T29" fmla="*/ 2 h 118"/>
                <a:gd name="T30" fmla="*/ 36 w 134"/>
                <a:gd name="T31" fmla="*/ 17 h 118"/>
                <a:gd name="T32" fmla="*/ 32 w 134"/>
                <a:gd name="T33" fmla="*/ 32 h 118"/>
                <a:gd name="T34" fmla="*/ 17 w 134"/>
                <a:gd name="T35" fmla="*/ 36 h 118"/>
                <a:gd name="T36" fmla="*/ 2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0 w 134"/>
                <a:gd name="T51" fmla="*/ 99 h 118"/>
                <a:gd name="T52" fmla="*/ 20 w 134"/>
                <a:gd name="T53" fmla="*/ 114 h 118"/>
                <a:gd name="T54" fmla="*/ 23 w 134"/>
                <a:gd name="T55" fmla="*/ 116 h 118"/>
                <a:gd name="T56" fmla="*/ 38 w 134"/>
                <a:gd name="T57" fmla="*/ 107 h 118"/>
                <a:gd name="T58" fmla="*/ 43 w 134"/>
                <a:gd name="T59" fmla="*/ 101 h 118"/>
                <a:gd name="T60" fmla="*/ 42 w 134"/>
                <a:gd name="T61" fmla="*/ 100 h 118"/>
                <a:gd name="T62" fmla="*/ 62 w 134"/>
                <a:gd name="T63" fmla="*/ 79 h 118"/>
                <a:gd name="T64" fmla="*/ 98 w 134"/>
                <a:gd name="T65" fmla="*/ 114 h 118"/>
                <a:gd name="T66" fmla="*/ 106 w 134"/>
                <a:gd name="T67" fmla="*/ 118 h 118"/>
                <a:gd name="T68" fmla="*/ 115 w 134"/>
                <a:gd name="T69" fmla="*/ 114 h 118"/>
                <a:gd name="T70" fmla="*/ 115 w 134"/>
                <a:gd name="T71" fmla="*/ 97 h 118"/>
                <a:gd name="T72" fmla="*/ 80 w 134"/>
                <a:gd name="T73" fmla="*/ 62 h 118"/>
                <a:gd name="T74" fmla="*/ 87 w 134"/>
                <a:gd name="T75" fmla="*/ 55 h 118"/>
                <a:gd name="T76" fmla="*/ 90 w 134"/>
                <a:gd name="T77" fmla="*/ 58 h 118"/>
                <a:gd name="T78" fmla="*/ 97 w 134"/>
                <a:gd name="T79" fmla="*/ 56 h 118"/>
                <a:gd name="T80" fmla="*/ 127 w 134"/>
                <a:gd name="T81" fmla="*/ 26 h 118"/>
                <a:gd name="T82" fmla="*/ 128 w 134"/>
                <a:gd name="T83" fmla="*/ 25 h 118"/>
                <a:gd name="T84" fmla="*/ 128 w 134"/>
                <a:gd name="T85" fmla="*/ 25 h 118"/>
                <a:gd name="T86" fmla="*/ 129 w 134"/>
                <a:gd name="T87" fmla="*/ 23 h 118"/>
                <a:gd name="T88" fmla="*/ 132 w 134"/>
                <a:gd name="T89" fmla="*/ 22 h 118"/>
                <a:gd name="T90" fmla="*/ 132 w 134"/>
                <a:gd name="T91" fmla="*/ 16 h 118"/>
                <a:gd name="T92" fmla="*/ 108 w 134"/>
                <a:gd name="T93" fmla="*/ 103 h 118"/>
                <a:gd name="T94" fmla="*/ 112 w 134"/>
                <a:gd name="T95" fmla="*/ 108 h 118"/>
                <a:gd name="T96" fmla="*/ 108 w 134"/>
                <a:gd name="T97" fmla="*/ 112 h 118"/>
                <a:gd name="T98" fmla="*/ 103 w 134"/>
                <a:gd name="T99" fmla="*/ 108 h 118"/>
                <a:gd name="T100" fmla="*/ 108 w 134"/>
                <a:gd name="T101" fmla="*/ 103 h 118"/>
                <a:gd name="T102" fmla="*/ 90 w 134"/>
                <a:gd name="T103" fmla="*/ 41 h 118"/>
                <a:gd name="T104" fmla="*/ 88 w 134"/>
                <a:gd name="T105" fmla="*/ 39 h 118"/>
                <a:gd name="T106" fmla="*/ 111 w 134"/>
                <a:gd name="T107" fmla="*/ 16 h 118"/>
                <a:gd name="T108" fmla="*/ 113 w 134"/>
                <a:gd name="T109" fmla="*/ 18 h 118"/>
                <a:gd name="T110" fmla="*/ 90 w 134"/>
                <a:gd name="T111" fmla="*/ 41 h 118"/>
                <a:gd name="T112" fmla="*/ 98 w 134"/>
                <a:gd name="T113" fmla="*/ 48 h 118"/>
                <a:gd name="T114" fmla="*/ 96 w 134"/>
                <a:gd name="T115" fmla="*/ 46 h 118"/>
                <a:gd name="T116" fmla="*/ 118 w 134"/>
                <a:gd name="T117" fmla="*/ 23 h 118"/>
                <a:gd name="T118" fmla="*/ 120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2" y="16"/>
                  </a:moveTo>
                  <a:cubicBezTo>
                    <a:pt x="120" y="4"/>
                    <a:pt x="120" y="4"/>
                    <a:pt x="120" y="4"/>
                  </a:cubicBezTo>
                  <a:cubicBezTo>
                    <a:pt x="119" y="2"/>
                    <a:pt x="116" y="2"/>
                    <a:pt x="115" y="4"/>
                  </a:cubicBezTo>
                  <a:cubicBezTo>
                    <a:pt x="114" y="5"/>
                    <a:pt x="113" y="6"/>
                    <a:pt x="113" y="8"/>
                  </a:cubicBezTo>
                  <a:cubicBezTo>
                    <a:pt x="113" y="8"/>
                    <a:pt x="112" y="8"/>
                    <a:pt x="111" y="8"/>
                  </a:cubicBezTo>
                  <a:cubicBezTo>
                    <a:pt x="111" y="8"/>
                    <a:pt x="111" y="8"/>
                    <a:pt x="111" y="8"/>
                  </a:cubicBezTo>
                  <a:cubicBezTo>
                    <a:pt x="80" y="39"/>
                    <a:pt x="80" y="39"/>
                    <a:pt x="80" y="39"/>
                  </a:cubicBezTo>
                  <a:cubicBezTo>
                    <a:pt x="81" y="42"/>
                    <a:pt x="80" y="44"/>
                    <a:pt x="78" y="47"/>
                  </a:cubicBezTo>
                  <a:cubicBezTo>
                    <a:pt x="82" y="50"/>
                    <a:pt x="82" y="50"/>
                    <a:pt x="82" y="50"/>
                  </a:cubicBezTo>
                  <a:cubicBezTo>
                    <a:pt x="82" y="50"/>
                    <a:pt x="82" y="50"/>
                    <a:pt x="82" y="50"/>
                  </a:cubicBezTo>
                  <a:cubicBezTo>
                    <a:pt x="82" y="50"/>
                    <a:pt x="82" y="50"/>
                    <a:pt x="82" y="50"/>
                  </a:cubicBezTo>
                  <a:cubicBezTo>
                    <a:pt x="75" y="57"/>
                    <a:pt x="75" y="57"/>
                    <a:pt x="75" y="57"/>
                  </a:cubicBezTo>
                  <a:cubicBezTo>
                    <a:pt x="53" y="35"/>
                    <a:pt x="53" y="35"/>
                    <a:pt x="53" y="35"/>
                  </a:cubicBezTo>
                  <a:cubicBezTo>
                    <a:pt x="56" y="26"/>
                    <a:pt x="53" y="16"/>
                    <a:pt x="46" y="9"/>
                  </a:cubicBezTo>
                  <a:cubicBezTo>
                    <a:pt x="39"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39"/>
                    <a:pt x="9" y="46"/>
                  </a:cubicBezTo>
                  <a:cubicBezTo>
                    <a:pt x="16" y="54"/>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0" y="99"/>
                    <a:pt x="30" y="99"/>
                    <a:pt x="30" y="99"/>
                  </a:cubicBezTo>
                  <a:cubicBezTo>
                    <a:pt x="20" y="114"/>
                    <a:pt x="20" y="114"/>
                    <a:pt x="20" y="114"/>
                  </a:cubicBezTo>
                  <a:cubicBezTo>
                    <a:pt x="23" y="116"/>
                    <a:pt x="23" y="116"/>
                    <a:pt x="23" y="116"/>
                  </a:cubicBezTo>
                  <a:cubicBezTo>
                    <a:pt x="38" y="107"/>
                    <a:pt x="38" y="107"/>
                    <a:pt x="38" y="107"/>
                  </a:cubicBezTo>
                  <a:cubicBezTo>
                    <a:pt x="43" y="101"/>
                    <a:pt x="43" y="101"/>
                    <a:pt x="43" y="101"/>
                  </a:cubicBezTo>
                  <a:cubicBezTo>
                    <a:pt x="42" y="100"/>
                    <a:pt x="42" y="100"/>
                    <a:pt x="42" y="100"/>
                  </a:cubicBezTo>
                  <a:cubicBezTo>
                    <a:pt x="62" y="79"/>
                    <a:pt x="62" y="79"/>
                    <a:pt x="62" y="79"/>
                  </a:cubicBezTo>
                  <a:cubicBezTo>
                    <a:pt x="98" y="114"/>
                    <a:pt x="98" y="114"/>
                    <a:pt x="98" y="114"/>
                  </a:cubicBezTo>
                  <a:cubicBezTo>
                    <a:pt x="100" y="117"/>
                    <a:pt x="103" y="118"/>
                    <a:pt x="106" y="118"/>
                  </a:cubicBezTo>
                  <a:cubicBezTo>
                    <a:pt x="110" y="118"/>
                    <a:pt x="113" y="117"/>
                    <a:pt x="115" y="114"/>
                  </a:cubicBezTo>
                  <a:cubicBezTo>
                    <a:pt x="120" y="110"/>
                    <a:pt x="120" y="102"/>
                    <a:pt x="115" y="97"/>
                  </a:cubicBezTo>
                  <a:cubicBezTo>
                    <a:pt x="80" y="62"/>
                    <a:pt x="80" y="62"/>
                    <a:pt x="80" y="62"/>
                  </a:cubicBezTo>
                  <a:cubicBezTo>
                    <a:pt x="87" y="55"/>
                    <a:pt x="87" y="55"/>
                    <a:pt x="87" y="55"/>
                  </a:cubicBezTo>
                  <a:cubicBezTo>
                    <a:pt x="90" y="58"/>
                    <a:pt x="90" y="58"/>
                    <a:pt x="90" y="58"/>
                  </a:cubicBezTo>
                  <a:cubicBezTo>
                    <a:pt x="92" y="56"/>
                    <a:pt x="95" y="56"/>
                    <a:pt x="97" y="56"/>
                  </a:cubicBezTo>
                  <a:cubicBezTo>
                    <a:pt x="127" y="26"/>
                    <a:pt x="127" y="26"/>
                    <a:pt x="127" y="26"/>
                  </a:cubicBezTo>
                  <a:cubicBezTo>
                    <a:pt x="128" y="25"/>
                    <a:pt x="128" y="25"/>
                    <a:pt x="128" y="25"/>
                  </a:cubicBezTo>
                  <a:cubicBezTo>
                    <a:pt x="128" y="25"/>
                    <a:pt x="128" y="25"/>
                    <a:pt x="128" y="25"/>
                  </a:cubicBezTo>
                  <a:cubicBezTo>
                    <a:pt x="128" y="25"/>
                    <a:pt x="129" y="24"/>
                    <a:pt x="129" y="23"/>
                  </a:cubicBezTo>
                  <a:cubicBezTo>
                    <a:pt x="130" y="23"/>
                    <a:pt x="131" y="23"/>
                    <a:pt x="132" y="22"/>
                  </a:cubicBezTo>
                  <a:cubicBezTo>
                    <a:pt x="134" y="20"/>
                    <a:pt x="134" y="17"/>
                    <a:pt x="132" y="16"/>
                  </a:cubicBezTo>
                  <a:close/>
                  <a:moveTo>
                    <a:pt x="108" y="103"/>
                  </a:moveTo>
                  <a:cubicBezTo>
                    <a:pt x="110" y="103"/>
                    <a:pt x="112" y="105"/>
                    <a:pt x="112" y="108"/>
                  </a:cubicBezTo>
                  <a:cubicBezTo>
                    <a:pt x="112" y="110"/>
                    <a:pt x="110" y="112"/>
                    <a:pt x="108" y="112"/>
                  </a:cubicBezTo>
                  <a:cubicBezTo>
                    <a:pt x="105" y="112"/>
                    <a:pt x="103" y="110"/>
                    <a:pt x="103" y="108"/>
                  </a:cubicBezTo>
                  <a:cubicBezTo>
                    <a:pt x="103" y="105"/>
                    <a:pt x="105" y="103"/>
                    <a:pt x="108" y="103"/>
                  </a:cubicBezTo>
                  <a:close/>
                  <a:moveTo>
                    <a:pt x="90" y="41"/>
                  </a:moveTo>
                  <a:cubicBezTo>
                    <a:pt x="88" y="39"/>
                    <a:pt x="88" y="39"/>
                    <a:pt x="88" y="39"/>
                  </a:cubicBezTo>
                  <a:cubicBezTo>
                    <a:pt x="111" y="16"/>
                    <a:pt x="111" y="16"/>
                    <a:pt x="111" y="16"/>
                  </a:cubicBezTo>
                  <a:cubicBezTo>
                    <a:pt x="113" y="18"/>
                    <a:pt x="113" y="18"/>
                    <a:pt x="113" y="18"/>
                  </a:cubicBezTo>
                  <a:lnTo>
                    <a:pt x="90" y="41"/>
                  </a:lnTo>
                  <a:close/>
                  <a:moveTo>
                    <a:pt x="98" y="48"/>
                  </a:moveTo>
                  <a:cubicBezTo>
                    <a:pt x="96" y="46"/>
                    <a:pt x="96" y="46"/>
                    <a:pt x="96" y="46"/>
                  </a:cubicBezTo>
                  <a:cubicBezTo>
                    <a:pt x="118" y="23"/>
                    <a:pt x="118" y="23"/>
                    <a:pt x="118" y="23"/>
                  </a:cubicBezTo>
                  <a:cubicBezTo>
                    <a:pt x="120" y="25"/>
                    <a:pt x="120" y="25"/>
                    <a:pt x="120" y="25"/>
                  </a:cubicBezTo>
                  <a:lnTo>
                    <a:pt x="98" y="48"/>
                  </a:ln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88" name="Freeform 6"/>
            <p:cNvSpPr/>
            <p:nvPr/>
          </p:nvSpPr>
          <p:spPr bwMode="auto">
            <a:xfrm>
              <a:off x="2062991" y="1407486"/>
              <a:ext cx="2605278" cy="75864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E25E0E"/>
              </a:solidFill>
            </a:ln>
          </p:spPr>
          <p:txBody>
            <a:bodyPr vert="horz" wrap="square" lIns="91440" tIns="45720" rIns="91440" bIns="45720" numCol="1" anchor="t" anchorCtr="false" compatLnSpc="true"/>
            <a:lstStyle/>
            <a:p>
              <a:endParaRPr lang="en-US" sz="2400"/>
            </a:p>
          </p:txBody>
        </p:sp>
        <p:sp>
          <p:nvSpPr>
            <p:cNvPr id="89" name="Freeform 6"/>
            <p:cNvSpPr/>
            <p:nvPr/>
          </p:nvSpPr>
          <p:spPr bwMode="auto">
            <a:xfrm>
              <a:off x="1351205" y="2760122"/>
              <a:ext cx="2605278" cy="77369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90" name="Freeform 6"/>
            <p:cNvSpPr/>
            <p:nvPr/>
          </p:nvSpPr>
          <p:spPr bwMode="auto">
            <a:xfrm>
              <a:off x="1860740" y="4127808"/>
              <a:ext cx="2605278" cy="77369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E25E0E"/>
              </a:solidFill>
            </a:ln>
          </p:spPr>
          <p:txBody>
            <a:bodyPr vert="horz" wrap="square" lIns="91440" tIns="45720" rIns="91440" bIns="45720" numCol="1" anchor="t" anchorCtr="false" compatLnSpc="true"/>
            <a:lstStyle/>
            <a:p>
              <a:endParaRPr lang="en-US" sz="2400"/>
            </a:p>
          </p:txBody>
        </p:sp>
        <p:sp>
          <p:nvSpPr>
            <p:cNvPr id="91" name="Freeform 6"/>
            <p:cNvSpPr/>
            <p:nvPr/>
          </p:nvSpPr>
          <p:spPr bwMode="auto">
            <a:xfrm flipH="true">
              <a:off x="7826016" y="2007430"/>
              <a:ext cx="2605278" cy="75864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E25E0E"/>
              </a:solidFill>
            </a:ln>
          </p:spPr>
          <p:txBody>
            <a:bodyPr vert="horz" wrap="square" lIns="91440" tIns="45720" rIns="91440" bIns="45720" numCol="1" anchor="t" anchorCtr="false" compatLnSpc="true"/>
            <a:lstStyle/>
            <a:p>
              <a:endParaRPr lang="en-US" sz="2400"/>
            </a:p>
          </p:txBody>
        </p:sp>
        <p:sp>
          <p:nvSpPr>
            <p:cNvPr id="92" name="Freeform 6"/>
            <p:cNvSpPr/>
            <p:nvPr/>
          </p:nvSpPr>
          <p:spPr bwMode="auto">
            <a:xfrm flipH="true">
              <a:off x="8427612" y="3367661"/>
              <a:ext cx="2605278" cy="77369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94" name="Text Box 10"/>
            <p:cNvSpPr txBox="true">
              <a:spLocks noChangeArrowheads="true"/>
            </p:cNvSpPr>
            <p:nvPr/>
          </p:nvSpPr>
          <p:spPr bwMode="auto">
            <a:xfrm>
              <a:off x="8063682" y="2216419"/>
              <a:ext cx="2418882" cy="323165"/>
            </a:xfrm>
            <a:prstGeom prst="rect">
              <a:avLst/>
            </a:prstGeom>
            <a:noFill/>
            <a:ln w="9525">
              <a:noFill/>
              <a:miter lim="800000"/>
            </a:ln>
          </p:spPr>
          <p:txBody>
            <a:bodyPr wrap="square" lIns="45720" tIns="22860" rIns="45720" bIns="22860" anchor="ctr">
              <a:spAutoFit/>
            </a:bodyPr>
            <a:lstStyle/>
            <a:p>
              <a:pPr defTabSz="1088390"/>
              <a:r>
                <a:rPr lang="zh-CN" altLang="en-US" b="1" dirty="0">
                  <a:solidFill>
                    <a:schemeClr val="bg1">
                      <a:lumMod val="85000"/>
                    </a:schemeClr>
                  </a:solidFill>
                  <a:latin typeface="微软雅黑" pitchFamily="34" charset="-122"/>
                  <a:ea typeface="微软雅黑" pitchFamily="34" charset="-122"/>
                  <a:cs typeface="Open Sans" pitchFamily="34" charset="0"/>
                </a:rPr>
                <a:t>加大教师全员培训力度</a:t>
              </a:r>
              <a:endParaRPr lang="en-US" sz="1400" dirty="0">
                <a:solidFill>
                  <a:schemeClr val="bg1">
                    <a:lumMod val="85000"/>
                  </a:schemeClr>
                </a:solidFill>
                <a:latin typeface="微软雅黑" pitchFamily="34" charset="-122"/>
                <a:ea typeface="微软雅黑" pitchFamily="34" charset="-122"/>
                <a:cs typeface="Open Sans" pitchFamily="34" charset="0"/>
              </a:endParaRPr>
            </a:p>
          </p:txBody>
        </p:sp>
        <p:sp>
          <p:nvSpPr>
            <p:cNvPr id="96" name="Text Box 10"/>
            <p:cNvSpPr txBox="true">
              <a:spLocks noChangeArrowheads="true"/>
            </p:cNvSpPr>
            <p:nvPr/>
          </p:nvSpPr>
          <p:spPr bwMode="auto">
            <a:xfrm>
              <a:off x="1911519" y="4203071"/>
              <a:ext cx="2281282" cy="600164"/>
            </a:xfrm>
            <a:prstGeom prst="rect">
              <a:avLst/>
            </a:prstGeom>
            <a:noFill/>
            <a:ln w="9525">
              <a:noFill/>
              <a:miter lim="800000"/>
            </a:ln>
          </p:spPr>
          <p:txBody>
            <a:bodyPr wrap="square" lIns="45720" tIns="22860" rIns="45720" bIns="22860">
              <a:spAutoFit/>
            </a:bodyPr>
            <a:lstStyle/>
            <a:p>
              <a:pPr algn="ctr" defTabSz="1088390"/>
              <a:r>
                <a:rPr lang="zh-CN" altLang="en-US" b="1" dirty="0">
                  <a:solidFill>
                    <a:schemeClr val="bg1">
                      <a:lumMod val="85000"/>
                    </a:schemeClr>
                  </a:solidFill>
                  <a:latin typeface="微软雅黑" pitchFamily="34" charset="-122"/>
                  <a:ea typeface="微软雅黑" pitchFamily="34" charset="-122"/>
                  <a:cs typeface="Open Sans" pitchFamily="34" charset="0"/>
                </a:rPr>
                <a:t>建立科学的教师考评机制</a:t>
              </a:r>
              <a:endParaRPr lang="en-US" sz="1400" dirty="0">
                <a:solidFill>
                  <a:schemeClr val="bg1">
                    <a:lumMod val="85000"/>
                  </a:schemeClr>
                </a:solidFill>
                <a:latin typeface="微软雅黑" pitchFamily="34" charset="-122"/>
                <a:ea typeface="微软雅黑" pitchFamily="34" charset="-122"/>
                <a:cs typeface="Open Sans" pitchFamily="34" charset="0"/>
              </a:endParaRPr>
            </a:p>
          </p:txBody>
        </p:sp>
        <p:sp>
          <p:nvSpPr>
            <p:cNvPr id="97" name="Text Box 10"/>
            <p:cNvSpPr txBox="true">
              <a:spLocks noChangeArrowheads="true"/>
            </p:cNvSpPr>
            <p:nvPr/>
          </p:nvSpPr>
          <p:spPr bwMode="auto">
            <a:xfrm>
              <a:off x="2177373" y="1516777"/>
              <a:ext cx="2228166" cy="600164"/>
            </a:xfrm>
            <a:prstGeom prst="rect">
              <a:avLst/>
            </a:prstGeom>
            <a:noFill/>
            <a:ln w="9525">
              <a:noFill/>
              <a:miter lim="800000"/>
            </a:ln>
          </p:spPr>
          <p:txBody>
            <a:bodyPr wrap="square" lIns="45720" tIns="22860" rIns="45720" bIns="22860">
              <a:spAutoFit/>
            </a:bodyPr>
            <a:lstStyle/>
            <a:p>
              <a:pPr defTabSz="1088390"/>
              <a:r>
                <a:rPr lang="zh-CN" altLang="en-US" b="1" dirty="0">
                  <a:solidFill>
                    <a:schemeClr val="bg1">
                      <a:lumMod val="85000"/>
                    </a:schemeClr>
                  </a:solidFill>
                  <a:latin typeface="微软雅黑" pitchFamily="34" charset="-122"/>
                  <a:ea typeface="微软雅黑" pitchFamily="34" charset="-122"/>
                  <a:cs typeface="Open Sans" pitchFamily="34" charset="0"/>
                </a:rPr>
                <a:t>创新解决公办幼儿园教师不足方式</a:t>
              </a:r>
              <a:endParaRPr lang="en-US" sz="1400" b="1" dirty="0">
                <a:solidFill>
                  <a:schemeClr val="bg1">
                    <a:lumMod val="85000"/>
                  </a:schemeClr>
                </a:solidFill>
                <a:latin typeface="微软雅黑" pitchFamily="34" charset="-122"/>
                <a:ea typeface="微软雅黑" pitchFamily="34" charset="-122"/>
                <a:cs typeface="Open Sans" pitchFamily="34" charset="0"/>
              </a:endParaRPr>
            </a:p>
          </p:txBody>
        </p:sp>
        <p:sp>
          <p:nvSpPr>
            <p:cNvPr id="98" name="Text Box 10"/>
            <p:cNvSpPr txBox="true">
              <a:spLocks noChangeArrowheads="true"/>
            </p:cNvSpPr>
            <p:nvPr/>
          </p:nvSpPr>
          <p:spPr bwMode="auto">
            <a:xfrm>
              <a:off x="1463431" y="2890943"/>
              <a:ext cx="2228166" cy="600164"/>
            </a:xfrm>
            <a:prstGeom prst="rect">
              <a:avLst/>
            </a:prstGeom>
            <a:noFill/>
            <a:ln w="9525">
              <a:noFill/>
              <a:miter lim="800000"/>
            </a:ln>
          </p:spPr>
          <p:txBody>
            <a:bodyPr wrap="square" lIns="45720" tIns="22860" rIns="45720" bIns="22860" anchor="ctr">
              <a:spAutoFit/>
            </a:bodyPr>
            <a:lstStyle/>
            <a:p>
              <a:pPr algn="ctr" defTabSz="1088390"/>
              <a:r>
                <a:rPr lang="zh-CN" altLang="en-US" b="1" dirty="0">
                  <a:solidFill>
                    <a:schemeClr val="bg1"/>
                  </a:solidFill>
                  <a:latin typeface="微软雅黑" pitchFamily="34" charset="-122"/>
                  <a:ea typeface="微软雅黑" pitchFamily="34" charset="-122"/>
                  <a:cs typeface="Open Sans" pitchFamily="34" charset="0"/>
                </a:rPr>
                <a:t>实施教师“区管校聘”改革</a:t>
              </a:r>
              <a:endParaRPr lang="en-US" sz="1400" dirty="0">
                <a:solidFill>
                  <a:schemeClr val="bg1"/>
                </a:solidFill>
                <a:latin typeface="微软雅黑" pitchFamily="34" charset="-122"/>
                <a:ea typeface="微软雅黑" pitchFamily="34" charset="-122"/>
                <a:cs typeface="Open Sans" pitchFamily="34" charset="0"/>
              </a:endParaRPr>
            </a:p>
          </p:txBody>
        </p:sp>
        <p:sp>
          <p:nvSpPr>
            <p:cNvPr id="99" name="Text Box 10"/>
            <p:cNvSpPr txBox="true">
              <a:spLocks noChangeArrowheads="true"/>
            </p:cNvSpPr>
            <p:nvPr/>
          </p:nvSpPr>
          <p:spPr bwMode="auto">
            <a:xfrm>
              <a:off x="8804724" y="3462935"/>
              <a:ext cx="2228166" cy="4676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600" b="1" dirty="0">
                  <a:solidFill>
                    <a:schemeClr val="bg1"/>
                  </a:solidFill>
                  <a:latin typeface="Open Sans" pitchFamily="34" charset="0"/>
                  <a:ea typeface="Open Sans" pitchFamily="34" charset="0"/>
                  <a:cs typeface="Open Sans" pitchFamily="34" charset="0"/>
                </a:rPr>
                <a:t>加强名优教师培养</a:t>
              </a:r>
              <a:endParaRPr lang="zh-CN" altLang="en-US" sz="1600" b="1" dirty="0">
                <a:solidFill>
                  <a:schemeClr val="bg1"/>
                </a:solidFill>
                <a:latin typeface="Open Sans" pitchFamily="34" charset="0"/>
                <a:ea typeface="Open Sans" pitchFamily="34" charset="0"/>
                <a:cs typeface="Open Sans" pitchFamily="34" charset="0"/>
              </a:endParaRPr>
            </a:p>
          </p:txBody>
        </p:sp>
        <p:sp>
          <p:nvSpPr>
            <p:cNvPr id="103" name="Freeform 6"/>
            <p:cNvSpPr/>
            <p:nvPr/>
          </p:nvSpPr>
          <p:spPr bwMode="auto">
            <a:xfrm flipH="true">
              <a:off x="8029246" y="4718047"/>
              <a:ext cx="2605278" cy="75864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E25E0E"/>
              </a:solidFill>
            </a:ln>
          </p:spPr>
          <p:txBody>
            <a:bodyPr vert="horz" wrap="square" lIns="91440" tIns="45720" rIns="91440" bIns="45720" numCol="1" anchor="t" anchorCtr="false" compatLnSpc="true"/>
            <a:lstStyle/>
            <a:p>
              <a:endParaRPr lang="en-US" sz="2400"/>
            </a:p>
          </p:txBody>
        </p:sp>
        <p:sp>
          <p:nvSpPr>
            <p:cNvPr id="104" name="Text Box 10"/>
            <p:cNvSpPr txBox="true">
              <a:spLocks noChangeArrowheads="true"/>
            </p:cNvSpPr>
            <p:nvPr/>
          </p:nvSpPr>
          <p:spPr bwMode="auto">
            <a:xfrm>
              <a:off x="8406022" y="4763332"/>
              <a:ext cx="2228166" cy="599440"/>
            </a:xfrm>
            <a:prstGeom prst="rect">
              <a:avLst/>
            </a:prstGeom>
            <a:noFill/>
            <a:ln w="9525">
              <a:noFill/>
              <a:miter lim="800000"/>
            </a:ln>
          </p:spPr>
          <p:txBody>
            <a:bodyPr wrap="square" lIns="45720" tIns="22860" rIns="45720" bIns="22860" anchor="ctr">
              <a:spAutoFit/>
            </a:bodyPr>
            <a:lstStyle/>
            <a:p>
              <a:pPr defTabSz="1088390">
                <a:lnSpc>
                  <a:spcPct val="200000"/>
                </a:lnSpc>
              </a:pPr>
              <a:r>
                <a:rPr lang="zh-CN" altLang="en-US" b="1" dirty="0">
                  <a:solidFill>
                    <a:schemeClr val="bg1">
                      <a:lumMod val="85000"/>
                    </a:schemeClr>
                  </a:solidFill>
                  <a:latin typeface="微软雅黑" pitchFamily="34" charset="-122"/>
                  <a:ea typeface="微软雅黑" pitchFamily="34" charset="-122"/>
                  <a:cs typeface="Open Sans" pitchFamily="34" charset="0"/>
                </a:rPr>
                <a:t>加强师德师风建设</a:t>
              </a:r>
              <a:endParaRPr lang="en-US" altLang="zh-CN" sz="1400" dirty="0">
                <a:solidFill>
                  <a:schemeClr val="bg1"/>
                </a:solidFill>
                <a:latin typeface="Open Sans" pitchFamily="34" charset="0"/>
                <a:ea typeface="Open Sans" pitchFamily="34" charset="0"/>
                <a:cs typeface="Open Sans" pitchFamily="34" charset="0"/>
              </a:endParaRPr>
            </a:p>
          </p:txBody>
        </p:sp>
        <p:sp>
          <p:nvSpPr>
            <p:cNvPr id="109" name="Freeform 6"/>
            <p:cNvSpPr/>
            <p:nvPr/>
          </p:nvSpPr>
          <p:spPr bwMode="auto">
            <a:xfrm>
              <a:off x="2738285" y="5522684"/>
              <a:ext cx="2605278" cy="75864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E25E0E"/>
            </a:solidFill>
            <a:ln>
              <a:noFill/>
            </a:ln>
          </p:spPr>
          <p:txBody>
            <a:bodyPr vert="horz" wrap="square" lIns="91440" tIns="45720" rIns="91440" bIns="45720" numCol="1" anchor="t" anchorCtr="false" compatLnSpc="true"/>
            <a:lstStyle/>
            <a:p>
              <a:endParaRPr lang="en-US" sz="2400"/>
            </a:p>
          </p:txBody>
        </p:sp>
        <p:sp>
          <p:nvSpPr>
            <p:cNvPr id="110" name="Text Box 10"/>
            <p:cNvSpPr txBox="true">
              <a:spLocks noChangeArrowheads="true"/>
            </p:cNvSpPr>
            <p:nvPr/>
          </p:nvSpPr>
          <p:spPr bwMode="auto">
            <a:xfrm>
              <a:off x="2798743" y="5601924"/>
              <a:ext cx="2228166" cy="600164"/>
            </a:xfrm>
            <a:prstGeom prst="rect">
              <a:avLst/>
            </a:prstGeom>
            <a:noFill/>
            <a:ln w="9525">
              <a:noFill/>
              <a:miter lim="800000"/>
            </a:ln>
          </p:spPr>
          <p:txBody>
            <a:bodyPr wrap="square" lIns="45720" tIns="22860" rIns="45720" bIns="22860" anchor="ctr">
              <a:spAutoFit/>
            </a:bodyPr>
            <a:lstStyle/>
            <a:p>
              <a:pPr algn="ctr" defTabSz="1088390"/>
              <a:r>
                <a:rPr lang="zh-CN" altLang="en-US" b="1" dirty="0">
                  <a:solidFill>
                    <a:schemeClr val="bg1"/>
                  </a:solidFill>
                  <a:latin typeface="微软雅黑" pitchFamily="34" charset="-122"/>
                  <a:ea typeface="微软雅黑" pitchFamily="34" charset="-122"/>
                  <a:cs typeface="Open Sans" pitchFamily="34" charset="0"/>
                </a:rPr>
                <a:t>加快引进高层次教育人才</a:t>
              </a:r>
              <a:endParaRPr lang="en-US" sz="1400" dirty="0">
                <a:solidFill>
                  <a:schemeClr val="bg1"/>
                </a:solidFill>
                <a:latin typeface="微软雅黑" pitchFamily="34" charset="-122"/>
                <a:ea typeface="微软雅黑" pitchFamily="34" charset="-122"/>
                <a:cs typeface="Open Sans"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1000"/>
                                        <p:tgtEl>
                                          <p:spTgt spid="93"/>
                                        </p:tgtEl>
                                      </p:cBhvr>
                                    </p:animEffect>
                                    <p:anim calcmode="lin" valueType="num">
                                      <p:cBhvr>
                                        <p:cTn id="12" dur="1000" fill="hold"/>
                                        <p:tgtEl>
                                          <p:spTgt spid="93"/>
                                        </p:tgtEl>
                                        <p:attrNameLst>
                                          <p:attrName>ppt_x</p:attrName>
                                        </p:attrNameLst>
                                      </p:cBhvr>
                                      <p:tavLst>
                                        <p:tav tm="0">
                                          <p:val>
                                            <p:strVal val="#ppt_x"/>
                                          </p:val>
                                        </p:tav>
                                        <p:tav tm="100000">
                                          <p:val>
                                            <p:strVal val="#ppt_x"/>
                                          </p:val>
                                        </p:tav>
                                      </p:tavLst>
                                    </p:anim>
                                    <p:anim calcmode="lin" valueType="num">
                                      <p:cBhvr>
                                        <p:cTn id="13"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梯形 7"/>
          <p:cNvSpPr/>
          <p:nvPr/>
        </p:nvSpPr>
        <p:spPr>
          <a:xfrm rot="16200000" flipH="true">
            <a:off x="2665413" y="-2662247"/>
            <a:ext cx="6859587" cy="12190413"/>
          </a:xfrm>
          <a:prstGeom prst="trapezoid">
            <a:avLst>
              <a:gd name="adj" fmla="val 0"/>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梯形 5"/>
          <p:cNvSpPr/>
          <p:nvPr/>
        </p:nvSpPr>
        <p:spPr>
          <a:xfrm rot="16200000" flipH="true">
            <a:off x="-1325222" y="1325223"/>
            <a:ext cx="6859587" cy="4209143"/>
          </a:xfrm>
          <a:prstGeom prst="trapezoid">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378478" y="2479526"/>
            <a:ext cx="9913652" cy="1795613"/>
            <a:chOff x="2684768" y="1564752"/>
            <a:chExt cx="9913652" cy="1795613"/>
          </a:xfrm>
        </p:grpSpPr>
        <p:sp>
          <p:nvSpPr>
            <p:cNvPr id="123" name="3"/>
            <p:cNvSpPr>
              <a:spLocks noChangeArrowheads="true"/>
            </p:cNvSpPr>
            <p:nvPr>
              <p:custDataLst>
                <p:tags r:id="rId1"/>
              </p:custDataLst>
            </p:nvPr>
          </p:nvSpPr>
          <p:spPr bwMode="auto">
            <a:xfrm>
              <a:off x="7110482" y="1564752"/>
              <a:ext cx="48670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 typeface="Arial" panose="02080604020202020204" pitchFamily="34" charset="0"/>
                <a:buNone/>
                <a:defRPr/>
              </a:pPr>
              <a:r>
                <a:rPr lang="zh-CN" altLang="en-US" sz="4400" b="1" kern="0" dirty="0">
                  <a:solidFill>
                    <a:schemeClr val="bg1">
                      <a:lumMod val="85000"/>
                    </a:schemeClr>
                  </a:solidFill>
                  <a:latin typeface="微软雅黑" pitchFamily="34" charset="-122"/>
                  <a:ea typeface="微软雅黑" pitchFamily="34" charset="-122"/>
                  <a:sym typeface="Calibri" panose="020F0502020204030204" pitchFamily="34" charset="0"/>
                </a:rPr>
                <a:t>第四部分 保障措施</a:t>
              </a:r>
              <a:endParaRPr kumimoji="0" lang="zh-CN" altLang="en-US" sz="4400" b="1"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sym typeface="Calibri" panose="020F0502020204030204" pitchFamily="34" charset="0"/>
              </a:endParaRPr>
            </a:p>
          </p:txBody>
        </p:sp>
        <p:sp>
          <p:nvSpPr>
            <p:cNvPr id="124" name="10"/>
            <p:cNvSpPr/>
            <p:nvPr>
              <p:custDataLst>
                <p:tags r:id="rId2"/>
              </p:custDataLst>
            </p:nvPr>
          </p:nvSpPr>
          <p:spPr>
            <a:xfrm>
              <a:off x="9456094" y="2652479"/>
              <a:ext cx="184730" cy="707886"/>
            </a:xfrm>
            <a:prstGeom prst="rect">
              <a:avLst/>
            </a:prstGeom>
          </p:spPr>
          <p:txBody>
            <a:bodyPr wrap="none">
              <a:spAutoFit/>
            </a:bodyPr>
            <a:lstStyle/>
            <a:p>
              <a:pPr lvl="0" algn="ctr">
                <a:defRPr/>
              </a:pPr>
              <a:endParaRPr kumimoji="0" lang="en-US" altLang="zh-CN" sz="400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endParaRPr>
            </a:p>
          </p:txBody>
        </p:sp>
        <p:cxnSp>
          <p:nvCxnSpPr>
            <p:cNvPr id="125" name="品 11"/>
            <p:cNvCxnSpPr/>
            <p:nvPr>
              <p:custDataLst>
                <p:tags r:id="rId3"/>
              </p:custDataLst>
            </p:nvPr>
          </p:nvCxnSpPr>
          <p:spPr>
            <a:xfrm>
              <a:off x="6487905" y="2586292"/>
              <a:ext cx="6110515" cy="0"/>
            </a:xfrm>
            <a:prstGeom prst="line">
              <a:avLst/>
            </a:prstGeom>
            <a:noFill/>
            <a:ln w="6350" cap="flat" cmpd="sng" algn="ctr">
              <a:solidFill>
                <a:schemeClr val="bg1"/>
              </a:solidFill>
              <a:prstDash val="solid"/>
              <a:miter lim="800000"/>
            </a:ln>
            <a:effectLst/>
          </p:spPr>
        </p:cxnSp>
        <p:sp>
          <p:nvSpPr>
            <p:cNvPr id="7" name="矩形 6"/>
            <p:cNvSpPr/>
            <p:nvPr/>
          </p:nvSpPr>
          <p:spPr>
            <a:xfrm>
              <a:off x="2684768" y="1615100"/>
              <a:ext cx="1626354" cy="1626352"/>
            </a:xfrm>
            <a:prstGeom prst="rect">
              <a:avLst/>
            </a:prstGeom>
            <a:solidFill>
              <a:schemeClr val="bg1">
                <a:lumMod val="85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chemeClr val="tx2">
                      <a:lumMod val="50000"/>
                    </a:schemeClr>
                  </a:solidFill>
                  <a:latin typeface="微软雅黑" pitchFamily="34" charset="-122"/>
                  <a:ea typeface="微软雅黑" pitchFamily="34" charset="-122"/>
                </a:rPr>
                <a:t>04</a:t>
              </a:r>
              <a:endParaRPr lang="zh-CN" altLang="en-US" sz="6600" b="1" dirty="0">
                <a:solidFill>
                  <a:schemeClr val="tx2">
                    <a:lumMod val="50000"/>
                  </a:schemeClr>
                </a:solidFill>
                <a:latin typeface="微软雅黑" pitchFamily="34" charset="-122"/>
                <a:ea typeface="微软雅黑" pitchFamily="34" charset="-122"/>
              </a:endParaRPr>
            </a:p>
          </p:txBody>
        </p:sp>
      </p:grpSp>
      <p:sp>
        <p:nvSpPr>
          <p:cNvPr id="3" name="文本框 2"/>
          <p:cNvSpPr txBox="true"/>
          <p:nvPr/>
        </p:nvSpPr>
        <p:spPr>
          <a:xfrm>
            <a:off x="5009282" y="3786894"/>
            <a:ext cx="5943978" cy="1689052"/>
          </a:xfrm>
          <a:prstGeom prst="rect">
            <a:avLst/>
          </a:prstGeom>
          <a:noFill/>
        </p:spPr>
        <p:txBody>
          <a:bodyPr wrap="square" rtlCol="0">
            <a:spAutoFit/>
          </a:bodyPr>
          <a:lstStyle/>
          <a:p>
            <a:pPr>
              <a:lnSpc>
                <a:spcPct val="150000"/>
              </a:lnSpc>
            </a:pPr>
            <a:r>
              <a:rPr lang="zh-CN" altLang="en-US" sz="2400" b="1" dirty="0">
                <a:solidFill>
                  <a:schemeClr val="bg2"/>
                </a:solidFill>
                <a:latin typeface="微软雅黑" pitchFamily="34" charset="-122"/>
                <a:ea typeface="微软雅黑" pitchFamily="34" charset="-122"/>
              </a:rPr>
              <a:t>一、是加强顶层设计，引领事业发展</a:t>
            </a:r>
            <a:endParaRPr lang="en-US" altLang="zh-CN" sz="2400" b="1" dirty="0">
              <a:solidFill>
                <a:schemeClr val="bg2"/>
              </a:solidFill>
              <a:latin typeface="微软雅黑" pitchFamily="34" charset="-122"/>
              <a:ea typeface="微软雅黑" pitchFamily="34" charset="-122"/>
            </a:endParaRPr>
          </a:p>
          <a:p>
            <a:pPr>
              <a:lnSpc>
                <a:spcPct val="150000"/>
              </a:lnSpc>
            </a:pPr>
            <a:r>
              <a:rPr lang="zh-CN" altLang="en-US" sz="2400" b="1" dirty="0">
                <a:solidFill>
                  <a:schemeClr val="bg2"/>
                </a:solidFill>
                <a:latin typeface="微软雅黑" pitchFamily="34" charset="-122"/>
                <a:ea typeface="微软雅黑" pitchFamily="34" charset="-122"/>
              </a:rPr>
              <a:t>二、是加大投入力度，健全保障机制</a:t>
            </a:r>
            <a:endParaRPr lang="en-US" altLang="zh-CN" sz="2400" b="1" dirty="0">
              <a:solidFill>
                <a:schemeClr val="bg2"/>
              </a:solidFill>
              <a:latin typeface="微软雅黑" pitchFamily="34" charset="-122"/>
              <a:ea typeface="微软雅黑" pitchFamily="34" charset="-122"/>
            </a:endParaRPr>
          </a:p>
          <a:p>
            <a:pPr>
              <a:lnSpc>
                <a:spcPct val="150000"/>
              </a:lnSpc>
            </a:pPr>
            <a:r>
              <a:rPr lang="zh-CN" altLang="en-US" sz="2400" b="1" dirty="0">
                <a:solidFill>
                  <a:schemeClr val="bg2"/>
                </a:solidFill>
                <a:latin typeface="微软雅黑" pitchFamily="34" charset="-122"/>
                <a:ea typeface="微软雅黑" pitchFamily="34" charset="-122"/>
              </a:rPr>
              <a:t>三、是严格督查考核，完善考评机制</a:t>
            </a:r>
            <a:endParaRPr lang="zh-CN" altLang="en-US" sz="2400" b="1" dirty="0">
              <a:solidFill>
                <a:schemeClr val="bg2"/>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true"/>
      <p:bldP spid="6" grpId="0" animBg="true"/>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dministrator\Desktop\图片1.jpg"/>
          <p:cNvPicPr>
            <a:picLocks noChangeAspect="true" noChangeArrowheads="true"/>
          </p:cNvPicPr>
          <p:nvPr/>
        </p:nvPicPr>
        <p:blipFill>
          <a:blip r:embed="rId1"/>
          <a:srcRect/>
          <a:stretch>
            <a:fillRect/>
          </a:stretch>
        </p:blipFill>
        <p:spPr bwMode="auto">
          <a:xfrm>
            <a:off x="0" y="-6676"/>
            <a:ext cx="12311710" cy="6928702"/>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0" y="0"/>
            <a:ext cx="12311710" cy="6928702"/>
          </a:xfrm>
          <a:prstGeom prst="rect">
            <a:avLst/>
          </a:prstGeom>
          <a:solidFill>
            <a:schemeClr val="tx2">
              <a:lumMod val="5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PA_矩形 2"/>
          <p:cNvSpPr/>
          <p:nvPr>
            <p:custDataLst>
              <p:tags r:id="rId2"/>
            </p:custDataLst>
          </p:nvPr>
        </p:nvSpPr>
        <p:spPr>
          <a:xfrm flipV="true">
            <a:off x="0" y="4918083"/>
            <a:ext cx="12328524" cy="974716"/>
          </a:xfrm>
          <a:prstGeom prst="rect">
            <a:avLst/>
          </a:prstGeom>
          <a:solidFill>
            <a:srgbClr val="E25E0E">
              <a:alpha val="88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18" name="PA_文本框 8"/>
          <p:cNvSpPr txBox="true"/>
          <p:nvPr>
            <p:custDataLst>
              <p:tags r:id="rId3"/>
            </p:custDataLst>
          </p:nvPr>
        </p:nvSpPr>
        <p:spPr>
          <a:xfrm>
            <a:off x="1509954" y="2240748"/>
            <a:ext cx="9173797" cy="1014730"/>
          </a:xfrm>
          <a:prstGeom prst="rect">
            <a:avLst/>
          </a:prstGeom>
          <a:noFill/>
        </p:spPr>
        <p:txBody>
          <a:bodyPr wrap="square" rtlCol="0">
            <a:spAutoFit/>
            <a:scene3d>
              <a:camera prst="orthographicFront"/>
              <a:lightRig rig="sunset" dir="t"/>
            </a:scene3d>
            <a:sp3d contourW="12700" prstMaterial="softEdge">
              <a:bevelB w="0" h="0"/>
              <a:extrusionClr>
                <a:srgbClr val="FFC000"/>
              </a:extrusionClr>
              <a:contourClr>
                <a:schemeClr val="accent6">
                  <a:lumMod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6000" kern="0" dirty="0">
                <a:solidFill>
                  <a:schemeClr val="bg1">
                    <a:lumMod val="85000"/>
                  </a:schemeClr>
                </a:solidFill>
                <a:latin typeface="微软雅黑" pitchFamily="34" charset="-122"/>
                <a:ea typeface="微软雅黑" pitchFamily="34" charset="-122"/>
              </a:rPr>
              <a:t>谢谢观看</a:t>
            </a:r>
            <a:endParaRPr kumimoji="0" lang="zh-CN" altLang="en-US" sz="6000" b="1"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endParaRPr>
          </a:p>
        </p:txBody>
      </p:sp>
      <p:sp>
        <p:nvSpPr>
          <p:cNvPr id="32" name="13"/>
          <p:cNvSpPr txBox="true"/>
          <p:nvPr>
            <p:custDataLst>
              <p:tags r:id="rId4"/>
            </p:custDataLst>
          </p:nvPr>
        </p:nvSpPr>
        <p:spPr>
          <a:xfrm>
            <a:off x="3027362" y="5235549"/>
            <a:ext cx="6135688" cy="260350"/>
          </a:xfrm>
          <a:prstGeom prst="rect">
            <a:avLst/>
          </a:prstGeom>
          <a:noFill/>
          <a:effectLst/>
        </p:spPr>
        <p:txBody>
          <a:bodyPr wrap="square" rtlCol="0">
            <a:spAutoFit/>
          </a:bodyPr>
          <a:lstStyle/>
          <a:p>
            <a:pPr algn="ctr"/>
            <a:r>
              <a:rPr lang="en-US" altLang="zh-CN" sz="1100" dirty="0">
                <a:solidFill>
                  <a:schemeClr val="bg1">
                    <a:lumMod val="85000"/>
                  </a:schemeClr>
                </a:solidFill>
                <a:latin typeface="微软雅黑" pitchFamily="34" charset="-122"/>
                <a:ea typeface="微软雅黑" pitchFamily="34" charset="-122"/>
              </a:rPr>
              <a:t>《</a:t>
            </a:r>
            <a:r>
              <a:rPr lang="zh-CN" altLang="en-US" sz="1100" dirty="0">
                <a:solidFill>
                  <a:schemeClr val="bg1">
                    <a:lumMod val="85000"/>
                  </a:schemeClr>
                </a:solidFill>
                <a:latin typeface="微软雅黑" pitchFamily="34" charset="-122"/>
                <a:ea typeface="微软雅黑" pitchFamily="34" charset="-122"/>
              </a:rPr>
              <a:t>滨海新区教育事业</a:t>
            </a:r>
            <a:r>
              <a:rPr lang="en-US" altLang="zh-CN" sz="1100" dirty="0">
                <a:solidFill>
                  <a:schemeClr val="bg1">
                    <a:lumMod val="85000"/>
                  </a:schemeClr>
                </a:solidFill>
                <a:latin typeface="微软雅黑" pitchFamily="34" charset="-122"/>
                <a:ea typeface="微软雅黑" pitchFamily="34" charset="-122"/>
              </a:rPr>
              <a:t>2021</a:t>
            </a:r>
            <a:r>
              <a:rPr lang="zh-CN" altLang="en-US" sz="1100" dirty="0">
                <a:solidFill>
                  <a:schemeClr val="bg1">
                    <a:lumMod val="85000"/>
                  </a:schemeClr>
                </a:solidFill>
                <a:latin typeface="微软雅黑" pitchFamily="34" charset="-122"/>
                <a:ea typeface="微软雅黑" pitchFamily="34" charset="-122"/>
              </a:rPr>
              <a:t>年补短板工作计划</a:t>
            </a:r>
            <a:r>
              <a:rPr lang="en-US" altLang="zh-CN" sz="1100" dirty="0">
                <a:solidFill>
                  <a:schemeClr val="bg1">
                    <a:lumMod val="85000"/>
                  </a:schemeClr>
                </a:solidFill>
                <a:latin typeface="微软雅黑" pitchFamily="34" charset="-122"/>
                <a:ea typeface="微软雅黑" pitchFamily="34" charset="-122"/>
              </a:rPr>
              <a:t>》</a:t>
            </a:r>
            <a:r>
              <a:rPr lang="zh-CN" altLang="en-US" sz="1100" dirty="0">
                <a:solidFill>
                  <a:schemeClr val="bg1">
                    <a:lumMod val="85000"/>
                  </a:schemeClr>
                </a:solidFill>
                <a:latin typeface="微软雅黑" pitchFamily="34" charset="-122"/>
                <a:ea typeface="微软雅黑" pitchFamily="34" charset="-122"/>
              </a:rPr>
              <a:t>政策解读</a:t>
            </a:r>
            <a:endParaRPr lang="zh-CN" altLang="en-US" sz="1100" dirty="0">
              <a:solidFill>
                <a:schemeClr val="bg1">
                  <a:lumMod val="8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false" advTm="1000">
        <p:blinds dir="vert"/>
      </p:transition>
    </mc:Choice>
    <mc:Fallback>
      <p:transition spd="slow" advClick="false"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75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50"/>
                                        <p:tgtEl>
                                          <p:spTgt spid="16"/>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250"/>
                                        <p:tgtEl>
                                          <p:spTgt spid="17"/>
                                        </p:tgtEl>
                                      </p:cBhvr>
                                    </p:animEffect>
                                  </p:childTnLst>
                                </p:cTn>
                              </p:par>
                            </p:childTnLst>
                          </p:cTn>
                        </p:par>
                        <p:par>
                          <p:cTn id="16" fill="hold">
                            <p:stCondLst>
                              <p:cond delay="2000"/>
                            </p:stCondLst>
                            <p:childTnLst>
                              <p:par>
                                <p:cTn id="17" presetID="16" presetClass="entr" presetSubtype="37"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outVertical)">
                                      <p:cBhvr>
                                        <p:cTn id="19" dur="500"/>
                                        <p:tgtEl>
                                          <p:spTgt spid="32"/>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anim calcmode="lin" valueType="num">
                                      <p:cBhvr>
                                        <p:cTn id="24" dur="750" fill="hold"/>
                                        <p:tgtEl>
                                          <p:spTgt spid="18"/>
                                        </p:tgtEl>
                                        <p:attrNameLst>
                                          <p:attrName>ppt_x</p:attrName>
                                        </p:attrNameLst>
                                      </p:cBhvr>
                                      <p:tavLst>
                                        <p:tav tm="0">
                                          <p:val>
                                            <p:strVal val="#ppt_x"/>
                                          </p:val>
                                        </p:tav>
                                        <p:tav tm="100000">
                                          <p:val>
                                            <p:strVal val="#ppt_x"/>
                                          </p:val>
                                        </p:tav>
                                      </p:tavLst>
                                    </p:anim>
                                    <p:anim calcmode="lin" valueType="num">
                                      <p:cBhvr>
                                        <p:cTn id="2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true"/>
      <p:bldP spid="17" grpId="0" animBg="true"/>
      <p:bldP spid="18" grpId="0"/>
      <p:bldP spid="32" grpId="0" bldLvl="0" animBg="tru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027191" y="1709367"/>
            <a:ext cx="4426443" cy="3761369"/>
            <a:chOff x="6059265" y="1757519"/>
            <a:chExt cx="3800136" cy="3229166"/>
          </a:xfrm>
        </p:grpSpPr>
        <p:sp>
          <p:nvSpPr>
            <p:cNvPr id="27" name="Rectangle 11"/>
            <p:cNvSpPr>
              <a:spLocks noChangeArrowheads="true"/>
            </p:cNvSpPr>
            <p:nvPr/>
          </p:nvSpPr>
          <p:spPr bwMode="gray">
            <a:xfrm>
              <a:off x="6792631" y="1944374"/>
              <a:ext cx="2423096" cy="400110"/>
            </a:xfrm>
            <a:prstGeom prst="rect">
              <a:avLst/>
            </a:prstGeom>
            <a:noFill/>
            <a:ln>
              <a:noFill/>
            </a:ln>
          </p:spPr>
          <p:txBody>
            <a:bodyPr wrap="square">
              <a:spAutoFit/>
            </a:bodyPr>
            <a:lstStyle/>
            <a:p>
              <a:r>
                <a:rPr lang="zh-CN" altLang="en-US" sz="2400" dirty="0">
                  <a:solidFill>
                    <a:schemeClr val="bg1">
                      <a:lumMod val="85000"/>
                    </a:schemeClr>
                  </a:solidFill>
                  <a:latin typeface="方正兰亭中黑_GBK" pitchFamily="2" charset="-122"/>
                  <a:ea typeface="方正兰亭中黑_GBK" pitchFamily="2" charset="-122"/>
                </a:rPr>
                <a:t>起草背景</a:t>
              </a:r>
              <a:endParaRPr lang="zh-CN" altLang="en-US" sz="2400" dirty="0">
                <a:solidFill>
                  <a:schemeClr val="bg1">
                    <a:lumMod val="85000"/>
                  </a:schemeClr>
                </a:solidFill>
                <a:latin typeface="方正兰亭中黑_GBK" pitchFamily="2" charset="-122"/>
                <a:ea typeface="方正兰亭中黑_GBK" pitchFamily="2" charset="-122"/>
              </a:endParaRPr>
            </a:p>
          </p:txBody>
        </p:sp>
        <p:sp>
          <p:nvSpPr>
            <p:cNvPr id="30" name="Rectangle 11"/>
            <p:cNvSpPr>
              <a:spLocks noChangeArrowheads="true"/>
            </p:cNvSpPr>
            <p:nvPr/>
          </p:nvSpPr>
          <p:spPr bwMode="gray">
            <a:xfrm>
              <a:off x="6728218" y="2774179"/>
              <a:ext cx="2828390" cy="396343"/>
            </a:xfrm>
            <a:prstGeom prst="rect">
              <a:avLst/>
            </a:prstGeom>
            <a:noFill/>
            <a:ln>
              <a:noFill/>
            </a:ln>
          </p:spPr>
          <p:txBody>
            <a:bodyPr wrap="square">
              <a:spAutoFit/>
            </a:bodyPr>
            <a:lstStyle/>
            <a:p>
              <a:r>
                <a:rPr lang="zh-CN" altLang="en-US" sz="2400" dirty="0">
                  <a:solidFill>
                    <a:schemeClr val="bg1">
                      <a:lumMod val="85000"/>
                    </a:schemeClr>
                  </a:solidFill>
                  <a:latin typeface="方正兰亭中黑_GBK" pitchFamily="2" charset="-122"/>
                  <a:ea typeface="方正兰亭中黑_GBK" pitchFamily="2" charset="-122"/>
                </a:rPr>
                <a:t>编制目的和法律依据</a:t>
              </a:r>
              <a:endParaRPr lang="zh-CN" altLang="en-US" sz="2400" dirty="0">
                <a:solidFill>
                  <a:schemeClr val="bg1">
                    <a:lumMod val="85000"/>
                  </a:schemeClr>
                </a:solidFill>
                <a:latin typeface="方正兰亭中黑_GBK" pitchFamily="2" charset="-122"/>
                <a:ea typeface="方正兰亭中黑_GBK" pitchFamily="2" charset="-122"/>
              </a:endParaRPr>
            </a:p>
          </p:txBody>
        </p:sp>
        <p:sp>
          <p:nvSpPr>
            <p:cNvPr id="33" name="Rectangle 11"/>
            <p:cNvSpPr>
              <a:spLocks noChangeArrowheads="true"/>
            </p:cNvSpPr>
            <p:nvPr/>
          </p:nvSpPr>
          <p:spPr bwMode="gray">
            <a:xfrm>
              <a:off x="6593643" y="3602122"/>
              <a:ext cx="3265758" cy="395236"/>
            </a:xfrm>
            <a:prstGeom prst="rect">
              <a:avLst/>
            </a:prstGeom>
            <a:noFill/>
            <a:ln>
              <a:noFill/>
            </a:ln>
          </p:spPr>
          <p:txBody>
            <a:bodyPr wrap="square">
              <a:spAutoFit/>
            </a:bodyPr>
            <a:lstStyle/>
            <a:p>
              <a:r>
                <a:rPr lang="en-US" altLang="zh-CN" sz="2400" dirty="0">
                  <a:solidFill>
                    <a:schemeClr val="bg1">
                      <a:lumMod val="85000"/>
                    </a:schemeClr>
                  </a:solidFill>
                  <a:latin typeface="方正兰亭中黑_GBK" pitchFamily="2" charset="-122"/>
                  <a:ea typeface="方正兰亭中黑_GBK" pitchFamily="2" charset="-122"/>
                </a:rPr>
                <a:t>  </a:t>
              </a:r>
              <a:r>
                <a:rPr lang="zh-CN" altLang="en-US" sz="2400" dirty="0">
                  <a:solidFill>
                    <a:schemeClr val="bg1">
                      <a:lumMod val="85000"/>
                    </a:schemeClr>
                  </a:solidFill>
                  <a:latin typeface="方正兰亭中黑_GBK" pitchFamily="2" charset="-122"/>
                  <a:ea typeface="方正兰亭中黑_GBK" pitchFamily="2" charset="-122"/>
                </a:rPr>
                <a:t>主要内容</a:t>
              </a:r>
              <a:endParaRPr lang="zh-CN" altLang="en-US" sz="2400" dirty="0">
                <a:solidFill>
                  <a:schemeClr val="bg1">
                    <a:lumMod val="85000"/>
                  </a:schemeClr>
                </a:solidFill>
                <a:latin typeface="方正兰亭中黑_GBK" pitchFamily="2" charset="-122"/>
                <a:ea typeface="方正兰亭中黑_GBK" pitchFamily="2" charset="-122"/>
              </a:endParaRPr>
            </a:p>
          </p:txBody>
        </p:sp>
        <p:sp>
          <p:nvSpPr>
            <p:cNvPr id="36" name="Rectangle 11"/>
            <p:cNvSpPr>
              <a:spLocks noChangeArrowheads="true"/>
            </p:cNvSpPr>
            <p:nvPr/>
          </p:nvSpPr>
          <p:spPr bwMode="gray">
            <a:xfrm>
              <a:off x="6728218" y="4399718"/>
              <a:ext cx="2423096" cy="400110"/>
            </a:xfrm>
            <a:prstGeom prst="rect">
              <a:avLst/>
            </a:prstGeom>
            <a:noFill/>
            <a:ln>
              <a:noFill/>
            </a:ln>
          </p:spPr>
          <p:txBody>
            <a:bodyPr wrap="square">
              <a:spAutoFit/>
            </a:bodyPr>
            <a:lstStyle/>
            <a:p>
              <a:r>
                <a:rPr lang="zh-CN" altLang="en-US" sz="2400" dirty="0">
                  <a:solidFill>
                    <a:schemeClr val="bg1">
                      <a:lumMod val="85000"/>
                    </a:schemeClr>
                  </a:solidFill>
                  <a:latin typeface="方正兰亭中黑_GBK" pitchFamily="2" charset="-122"/>
                  <a:ea typeface="方正兰亭中黑_GBK" pitchFamily="2" charset="-122"/>
                </a:rPr>
                <a:t>保障措施</a:t>
              </a:r>
              <a:endParaRPr lang="zh-CN" altLang="en-US" sz="2400" dirty="0">
                <a:solidFill>
                  <a:schemeClr val="bg1">
                    <a:lumMod val="85000"/>
                  </a:schemeClr>
                </a:solidFill>
                <a:latin typeface="方正兰亭中黑_GBK" pitchFamily="2" charset="-122"/>
                <a:ea typeface="方正兰亭中黑_GBK" pitchFamily="2" charset="-122"/>
              </a:endParaRPr>
            </a:p>
          </p:txBody>
        </p:sp>
        <p:grpSp>
          <p:nvGrpSpPr>
            <p:cNvPr id="37" name="组合 36"/>
            <p:cNvGrpSpPr/>
            <p:nvPr/>
          </p:nvGrpSpPr>
          <p:grpSpPr>
            <a:xfrm>
              <a:off x="6059265" y="1757519"/>
              <a:ext cx="638591" cy="773822"/>
              <a:chOff x="622077" y="1100038"/>
              <a:chExt cx="638591" cy="773822"/>
            </a:xfrm>
          </p:grpSpPr>
          <p:sp>
            <p:nvSpPr>
              <p:cNvPr id="40"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true"/>
              <p:nvPr/>
            </p:nvSpPr>
            <p:spPr>
              <a:xfrm>
                <a:off x="652438" y="1142485"/>
                <a:ext cx="380232" cy="707886"/>
              </a:xfrm>
              <a:prstGeom prst="rect">
                <a:avLst/>
              </a:prstGeom>
              <a:noFill/>
            </p:spPr>
            <p:txBody>
              <a:bodyPr wrap="none" rtlCol="0">
                <a:spAutoFit/>
              </a:bodyPr>
              <a:lstStyle/>
              <a:p>
                <a:r>
                  <a:rPr lang="en-US" altLang="zh-CN" sz="4000" dirty="0">
                    <a:solidFill>
                      <a:schemeClr val="bg1"/>
                    </a:solidFill>
                    <a:latin typeface="Swiss911 XCm BT" pitchFamily="34" charset="0"/>
                  </a:rPr>
                  <a:t>1</a:t>
                </a:r>
                <a:endParaRPr lang="zh-CN" altLang="en-US" sz="4000" dirty="0">
                  <a:solidFill>
                    <a:schemeClr val="bg1"/>
                  </a:solidFill>
                  <a:latin typeface="Swiss911 XCm BT" pitchFamily="34" charset="0"/>
                </a:endParaRPr>
              </a:p>
            </p:txBody>
          </p:sp>
        </p:grpSp>
        <p:grpSp>
          <p:nvGrpSpPr>
            <p:cNvPr id="42" name="组合 41"/>
            <p:cNvGrpSpPr/>
            <p:nvPr/>
          </p:nvGrpSpPr>
          <p:grpSpPr>
            <a:xfrm>
              <a:off x="6059265" y="2575961"/>
              <a:ext cx="638591" cy="773822"/>
              <a:chOff x="622077" y="1100038"/>
              <a:chExt cx="638591" cy="773822"/>
            </a:xfrm>
          </p:grpSpPr>
          <p:sp>
            <p:nvSpPr>
              <p:cNvPr id="43"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true"/>
              <p:nvPr/>
            </p:nvSpPr>
            <p:spPr>
              <a:xfrm>
                <a:off x="652438" y="1142485"/>
                <a:ext cx="380232" cy="707886"/>
              </a:xfrm>
              <a:prstGeom prst="rect">
                <a:avLst/>
              </a:prstGeom>
              <a:noFill/>
            </p:spPr>
            <p:txBody>
              <a:bodyPr wrap="none" rtlCol="0">
                <a:spAutoFit/>
              </a:bodyPr>
              <a:lstStyle/>
              <a:p>
                <a:r>
                  <a:rPr lang="en-US" altLang="zh-CN" sz="4000" dirty="0">
                    <a:solidFill>
                      <a:schemeClr val="bg1"/>
                    </a:solidFill>
                    <a:latin typeface="Swiss911 XCm BT" pitchFamily="34" charset="0"/>
                  </a:rPr>
                  <a:t>2</a:t>
                </a:r>
                <a:endParaRPr lang="zh-CN" altLang="en-US" sz="4000" dirty="0">
                  <a:solidFill>
                    <a:schemeClr val="bg1"/>
                  </a:solidFill>
                  <a:latin typeface="Swiss911 XCm BT" pitchFamily="34" charset="0"/>
                </a:endParaRPr>
              </a:p>
            </p:txBody>
          </p:sp>
        </p:grpSp>
        <p:grpSp>
          <p:nvGrpSpPr>
            <p:cNvPr id="45" name="组合 44"/>
            <p:cNvGrpSpPr/>
            <p:nvPr/>
          </p:nvGrpSpPr>
          <p:grpSpPr>
            <a:xfrm>
              <a:off x="6059265" y="3391007"/>
              <a:ext cx="638591" cy="773822"/>
              <a:chOff x="622077" y="1100038"/>
              <a:chExt cx="638591" cy="773822"/>
            </a:xfrm>
          </p:grpSpPr>
          <p:sp>
            <p:nvSpPr>
              <p:cNvPr id="46"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true"/>
              <p:nvPr/>
            </p:nvSpPr>
            <p:spPr>
              <a:xfrm>
                <a:off x="652438" y="1142485"/>
                <a:ext cx="380232" cy="707886"/>
              </a:xfrm>
              <a:prstGeom prst="rect">
                <a:avLst/>
              </a:prstGeom>
              <a:noFill/>
            </p:spPr>
            <p:txBody>
              <a:bodyPr wrap="none" rtlCol="0">
                <a:spAutoFit/>
              </a:bodyPr>
              <a:lstStyle/>
              <a:p>
                <a:r>
                  <a:rPr lang="en-US" altLang="zh-CN" sz="4000" dirty="0">
                    <a:solidFill>
                      <a:schemeClr val="bg1"/>
                    </a:solidFill>
                    <a:latin typeface="Swiss911 XCm BT" pitchFamily="34" charset="0"/>
                  </a:rPr>
                  <a:t>3</a:t>
                </a:r>
                <a:endParaRPr lang="zh-CN" altLang="en-US" sz="4000" dirty="0">
                  <a:solidFill>
                    <a:schemeClr val="bg1"/>
                  </a:solidFill>
                  <a:latin typeface="Swiss911 XCm BT" pitchFamily="34" charset="0"/>
                </a:endParaRPr>
              </a:p>
            </p:txBody>
          </p:sp>
        </p:grpSp>
        <p:grpSp>
          <p:nvGrpSpPr>
            <p:cNvPr id="48" name="组合 47"/>
            <p:cNvGrpSpPr/>
            <p:nvPr/>
          </p:nvGrpSpPr>
          <p:grpSpPr>
            <a:xfrm>
              <a:off x="6059265" y="4212863"/>
              <a:ext cx="638591" cy="773822"/>
              <a:chOff x="622077" y="1100038"/>
              <a:chExt cx="638591" cy="773822"/>
            </a:xfrm>
          </p:grpSpPr>
          <p:sp>
            <p:nvSpPr>
              <p:cNvPr id="49"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true"/>
              <p:nvPr/>
            </p:nvSpPr>
            <p:spPr>
              <a:xfrm>
                <a:off x="652438" y="1142485"/>
                <a:ext cx="380232" cy="707886"/>
              </a:xfrm>
              <a:prstGeom prst="rect">
                <a:avLst/>
              </a:prstGeom>
              <a:noFill/>
            </p:spPr>
            <p:txBody>
              <a:bodyPr wrap="none" rtlCol="0">
                <a:spAutoFit/>
              </a:bodyPr>
              <a:lstStyle/>
              <a:p>
                <a:r>
                  <a:rPr lang="en-US" altLang="zh-CN" sz="4000" dirty="0">
                    <a:solidFill>
                      <a:schemeClr val="bg1"/>
                    </a:solidFill>
                    <a:latin typeface="Swiss911 XCm BT" pitchFamily="34" charset="0"/>
                  </a:rPr>
                  <a:t>4</a:t>
                </a:r>
                <a:endParaRPr lang="zh-CN" altLang="en-US" sz="4000" dirty="0">
                  <a:solidFill>
                    <a:schemeClr val="bg1"/>
                  </a:solidFill>
                  <a:latin typeface="Swiss911 XCm BT" pitchFamily="34" charset="0"/>
                </a:endParaRPr>
              </a:p>
            </p:txBody>
          </p:sp>
        </p:grpSp>
      </p:grpSp>
      <p:sp>
        <p:nvSpPr>
          <p:cNvPr id="3" name="梯形 2"/>
          <p:cNvSpPr/>
          <p:nvPr/>
        </p:nvSpPr>
        <p:spPr>
          <a:xfrm rot="5400000">
            <a:off x="-1251454" y="1268363"/>
            <a:ext cx="6842678" cy="4339771"/>
          </a:xfrm>
          <a:prstGeom prst="trapezoid">
            <a:avLst>
              <a:gd name="adj" fmla="val 0"/>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28810" y="2072961"/>
            <a:ext cx="3259420" cy="2364863"/>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b="1" dirty="0">
                <a:solidFill>
                  <a:schemeClr val="bg1">
                    <a:lumMod val="85000"/>
                  </a:schemeClr>
                </a:solidFill>
                <a:latin typeface="微软雅黑" pitchFamily="34" charset="-122"/>
                <a:ea typeface="微软雅黑" pitchFamily="34" charset="-122"/>
              </a:rPr>
              <a:t>目录</a:t>
            </a:r>
            <a:r>
              <a:rPr lang="en-US" altLang="zh-CN" sz="2000" b="1" dirty="0">
                <a:solidFill>
                  <a:schemeClr val="bg1">
                    <a:lumMod val="85000"/>
                  </a:schemeClr>
                </a:solidFill>
                <a:latin typeface="微软雅黑" pitchFamily="34" charset="-122"/>
                <a:ea typeface="微软雅黑" pitchFamily="34" charset="-122"/>
              </a:rPr>
              <a:t>DIRECTORY</a:t>
            </a:r>
            <a:endParaRPr lang="zh-CN" altLang="en-US" sz="2000" b="1" dirty="0">
              <a:solidFill>
                <a:schemeClr val="bg1">
                  <a:lumMod val="8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true"/>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梯形 7"/>
          <p:cNvSpPr/>
          <p:nvPr/>
        </p:nvSpPr>
        <p:spPr>
          <a:xfrm rot="16200000" flipH="true">
            <a:off x="2665413" y="-2662247"/>
            <a:ext cx="6859587" cy="12190413"/>
          </a:xfrm>
          <a:prstGeom prst="trapezoid">
            <a:avLst>
              <a:gd name="adj" fmla="val 0"/>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梯形 5"/>
          <p:cNvSpPr/>
          <p:nvPr/>
        </p:nvSpPr>
        <p:spPr>
          <a:xfrm rot="16200000" flipH="true">
            <a:off x="-1325222" y="1325223"/>
            <a:ext cx="6859587" cy="4209143"/>
          </a:xfrm>
          <a:prstGeom prst="trapezoid">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104571" y="2051070"/>
            <a:ext cx="9187559" cy="2224069"/>
            <a:chOff x="3410861" y="1136296"/>
            <a:chExt cx="9187559" cy="2224069"/>
          </a:xfrm>
        </p:grpSpPr>
        <p:sp>
          <p:nvSpPr>
            <p:cNvPr id="123" name="3"/>
            <p:cNvSpPr>
              <a:spLocks noChangeArrowheads="true"/>
            </p:cNvSpPr>
            <p:nvPr>
              <p:custDataLst>
                <p:tags r:id="rId1"/>
              </p:custDataLst>
            </p:nvPr>
          </p:nvSpPr>
          <p:spPr bwMode="auto">
            <a:xfrm>
              <a:off x="8220558" y="1533973"/>
              <a:ext cx="26468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 typeface="Arial" panose="02080604020202020204" pitchFamily="34" charset="0"/>
                <a:buNone/>
                <a:defRPr/>
              </a:pPr>
              <a:r>
                <a:rPr lang="zh-CN" altLang="en-US" sz="4800" b="1" kern="0" dirty="0">
                  <a:solidFill>
                    <a:schemeClr val="bg1">
                      <a:lumMod val="85000"/>
                    </a:schemeClr>
                  </a:solidFill>
                  <a:latin typeface="微软雅黑" pitchFamily="34" charset="-122"/>
                  <a:ea typeface="微软雅黑" pitchFamily="34" charset="-122"/>
                  <a:sym typeface="Calibri" panose="020F0502020204030204" pitchFamily="34" charset="0"/>
                </a:rPr>
                <a:t>起草背景</a:t>
              </a:r>
              <a:endParaRPr kumimoji="0" lang="zh-CN" altLang="en-US" sz="4800" b="1"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sym typeface="Calibri" panose="020F0502020204030204" pitchFamily="34" charset="0"/>
              </a:endParaRPr>
            </a:p>
          </p:txBody>
        </p:sp>
        <p:sp>
          <p:nvSpPr>
            <p:cNvPr id="124" name="10"/>
            <p:cNvSpPr/>
            <p:nvPr>
              <p:custDataLst>
                <p:tags r:id="rId2"/>
              </p:custDataLst>
            </p:nvPr>
          </p:nvSpPr>
          <p:spPr>
            <a:xfrm>
              <a:off x="9456094" y="2652479"/>
              <a:ext cx="184730" cy="707886"/>
            </a:xfrm>
            <a:prstGeom prst="rect">
              <a:avLst/>
            </a:prstGeom>
          </p:spPr>
          <p:txBody>
            <a:bodyPr wrap="none">
              <a:spAutoFit/>
            </a:bodyPr>
            <a:lstStyle/>
            <a:p>
              <a:pPr lvl="0" algn="ctr">
                <a:defRPr/>
              </a:pPr>
              <a:endParaRPr kumimoji="0" lang="en-US" altLang="zh-CN" sz="400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endParaRPr>
            </a:p>
          </p:txBody>
        </p:sp>
        <p:cxnSp>
          <p:nvCxnSpPr>
            <p:cNvPr id="125" name="品 11"/>
            <p:cNvCxnSpPr/>
            <p:nvPr>
              <p:custDataLst>
                <p:tags r:id="rId3"/>
              </p:custDataLst>
            </p:nvPr>
          </p:nvCxnSpPr>
          <p:spPr>
            <a:xfrm>
              <a:off x="6487905" y="2586292"/>
              <a:ext cx="6110515" cy="0"/>
            </a:xfrm>
            <a:prstGeom prst="line">
              <a:avLst/>
            </a:prstGeom>
            <a:noFill/>
            <a:ln w="6350" cap="flat" cmpd="sng" algn="ctr">
              <a:solidFill>
                <a:schemeClr val="bg1"/>
              </a:solidFill>
              <a:prstDash val="solid"/>
              <a:miter lim="800000"/>
            </a:ln>
            <a:effectLst/>
          </p:spPr>
        </p:cxnSp>
        <p:sp>
          <p:nvSpPr>
            <p:cNvPr id="7" name="矩形 6"/>
            <p:cNvSpPr/>
            <p:nvPr/>
          </p:nvSpPr>
          <p:spPr>
            <a:xfrm>
              <a:off x="3410861" y="1136296"/>
              <a:ext cx="1626354" cy="1626352"/>
            </a:xfrm>
            <a:prstGeom prst="rect">
              <a:avLst/>
            </a:prstGeom>
            <a:solidFill>
              <a:schemeClr val="bg1">
                <a:lumMod val="85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b="1" dirty="0">
                  <a:solidFill>
                    <a:schemeClr val="tx2">
                      <a:lumMod val="50000"/>
                    </a:schemeClr>
                  </a:solidFill>
                  <a:latin typeface="微软雅黑" pitchFamily="34" charset="-122"/>
                  <a:ea typeface="微软雅黑" pitchFamily="34" charset="-122"/>
                </a:rPr>
                <a:t>一</a:t>
              </a:r>
              <a:endParaRPr lang="zh-CN" altLang="en-US" sz="6600" b="1" dirty="0">
                <a:solidFill>
                  <a:schemeClr val="tx2">
                    <a:lumMod val="50000"/>
                  </a:schemeClr>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true"/>
      <p:bldP spid="6" grpId="0" animBg="tru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508693"/>
            <a:ext cx="12190413" cy="637906"/>
            <a:chOff x="0" y="508693"/>
            <a:chExt cx="12190413" cy="637906"/>
          </a:xfrm>
        </p:grpSpPr>
        <p:sp>
          <p:nvSpPr>
            <p:cNvPr id="32" name="9"/>
            <p:cNvSpPr txBox="true"/>
            <p:nvPr/>
          </p:nvSpPr>
          <p:spPr>
            <a:xfrm>
              <a:off x="1891578" y="508693"/>
              <a:ext cx="8931348" cy="430887"/>
            </a:xfrm>
            <a:prstGeom prst="rect">
              <a:avLst/>
            </a:prstGeom>
            <a:noFill/>
          </p:spPr>
          <p:txBody>
            <a:bodyPr wrap="square" lIns="0" tIns="0" rIns="0" bIns="0" rtlCol="0">
              <a:spAutoFit/>
            </a:bodyPr>
            <a:lstStyle/>
            <a:p>
              <a:pPr marL="0" lvl="1" algn="ctr"/>
              <a:r>
                <a:rPr lang="zh-CN" altLang="en-US" sz="2800" b="1" dirty="0">
                  <a:solidFill>
                    <a:schemeClr val="bg1">
                      <a:lumMod val="85000"/>
                    </a:schemeClr>
                  </a:solidFill>
                  <a:latin typeface="微软雅黑" pitchFamily="34" charset="-122"/>
                  <a:ea typeface="微软雅黑" pitchFamily="34" charset="-122"/>
                </a:rPr>
                <a:t>我国基础教育迈入全面提高育人质量的新阶段</a:t>
              </a:r>
              <a:endParaRPr lang="zh-CN" altLang="en-US" sz="2800" b="1" dirty="0">
                <a:solidFill>
                  <a:schemeClr val="bg1">
                    <a:lumMod val="85000"/>
                  </a:schemeClr>
                </a:solidFill>
                <a:latin typeface="微软雅黑" pitchFamily="34" charset="-122"/>
                <a:ea typeface="微软雅黑" pitchFamily="34" charset="-122"/>
              </a:endParaRPr>
            </a:p>
          </p:txBody>
        </p:sp>
        <p:sp>
          <p:nvSpPr>
            <p:cNvPr id="2" name="矩形 1"/>
            <p:cNvSpPr/>
            <p:nvPr/>
          </p:nvSpPr>
          <p:spPr>
            <a:xfrm>
              <a:off x="0" y="1095771"/>
              <a:ext cx="12190413" cy="50828"/>
            </a:xfrm>
            <a:prstGeom prst="rect">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占位符 2"/>
          <p:cNvPicPr>
            <a:picLocks noChangeAspect="true"/>
          </p:cNvPicPr>
          <p:nvPr/>
        </p:nvPicPr>
        <p:blipFill>
          <a:blip r:embed="rId1" cstate="screen">
            <a:extLst>
              <a:ext uri="{BEBA8EAE-BF5A-486C-A8C5-ECC9F3942E4B}">
                <a14:imgProps xmlns:a14="http://schemas.microsoft.com/office/drawing/2010/main">
                  <a14:imgLayer r:embed="rId2">
                    <a14:imgEffect>
                      <a14:brightnessContrast bright="20000"/>
                    </a14:imgEffect>
                    <a14:imgEffect>
                      <a14:saturation sat="0"/>
                    </a14:imgEffect>
                  </a14:imgLayer>
                </a14:imgProps>
              </a:ext>
            </a:extLst>
          </a:blip>
          <a:srcRect/>
          <a:stretch>
            <a:fillRect/>
          </a:stretch>
        </p:blipFill>
        <p:spPr>
          <a:xfrm>
            <a:off x="261252" y="2253231"/>
            <a:ext cx="6096000" cy="3600000"/>
          </a:xfrm>
          <a:prstGeom prst="rect">
            <a:avLst/>
          </a:prstGeom>
        </p:spPr>
      </p:pic>
      <p:sp>
        <p:nvSpPr>
          <p:cNvPr id="19" name="圆角矩形 18"/>
          <p:cNvSpPr>
            <a:spLocks noChangeAspect="true"/>
          </p:cNvSpPr>
          <p:nvPr/>
        </p:nvSpPr>
        <p:spPr>
          <a:xfrm>
            <a:off x="6936970" y="2266759"/>
            <a:ext cx="540000" cy="540000"/>
          </a:xfrm>
          <a:prstGeom prst="roundRect">
            <a:avLst>
              <a:gd name="adj" fmla="val 30000"/>
            </a:avLst>
          </a:prstGeom>
          <a:solidFill>
            <a:srgbClr val="E25E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85000"/>
                </a:schemeClr>
              </a:solidFill>
              <a:effectLst/>
              <a:uLnTx/>
              <a:uFillTx/>
              <a:latin typeface="Segoe UI"/>
              <a:ea typeface="微软雅黑"/>
              <a:cs typeface="+mn-cs"/>
            </a:endParaRPr>
          </a:p>
        </p:txBody>
      </p:sp>
      <p:sp>
        <p:nvSpPr>
          <p:cNvPr id="20" name="圆角矩形 19"/>
          <p:cNvSpPr>
            <a:spLocks noChangeAspect="true"/>
          </p:cNvSpPr>
          <p:nvPr/>
        </p:nvSpPr>
        <p:spPr>
          <a:xfrm>
            <a:off x="6936970" y="3255865"/>
            <a:ext cx="540000" cy="540000"/>
          </a:xfrm>
          <a:prstGeom prst="roundRect">
            <a:avLst>
              <a:gd name="adj" fmla="val 30000"/>
            </a:avLst>
          </a:prstGeom>
          <a:solidFill>
            <a:srgbClr val="E25E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85000"/>
                </a:schemeClr>
              </a:solidFill>
              <a:effectLst/>
              <a:uLnTx/>
              <a:uFillTx/>
              <a:latin typeface="Segoe UI"/>
              <a:ea typeface="微软雅黑"/>
              <a:cs typeface="+mn-cs"/>
            </a:endParaRPr>
          </a:p>
        </p:txBody>
      </p:sp>
      <p:sp>
        <p:nvSpPr>
          <p:cNvPr id="21" name="圆角矩形 20"/>
          <p:cNvSpPr>
            <a:spLocks noChangeAspect="true"/>
          </p:cNvSpPr>
          <p:nvPr/>
        </p:nvSpPr>
        <p:spPr>
          <a:xfrm>
            <a:off x="6936970" y="4239077"/>
            <a:ext cx="540000" cy="540000"/>
          </a:xfrm>
          <a:prstGeom prst="roundRect">
            <a:avLst>
              <a:gd name="adj" fmla="val 30000"/>
            </a:avLst>
          </a:prstGeom>
          <a:solidFill>
            <a:srgbClr val="E25E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85000"/>
                </a:schemeClr>
              </a:solidFill>
              <a:effectLst/>
              <a:uLnTx/>
              <a:uFillTx/>
              <a:latin typeface="Segoe UI"/>
              <a:ea typeface="微软雅黑"/>
              <a:cs typeface="+mn-cs"/>
            </a:endParaRPr>
          </a:p>
        </p:txBody>
      </p:sp>
      <p:sp>
        <p:nvSpPr>
          <p:cNvPr id="23" name="文本框 9"/>
          <p:cNvSpPr txBox="true"/>
          <p:nvPr/>
        </p:nvSpPr>
        <p:spPr>
          <a:xfrm>
            <a:off x="7557601" y="2144152"/>
            <a:ext cx="4316851" cy="826637"/>
          </a:xfrm>
          <a:prstGeom prst="rect">
            <a:avLst/>
          </a:prstGeom>
          <a:noFill/>
        </p:spPr>
        <p:txBody>
          <a:bodyPr wrap="square" rtlCol="0">
            <a:spAutoFit/>
          </a:bodyPr>
          <a:lstStyle/>
          <a:p>
            <a:pPr lvl="0">
              <a:lnSpc>
                <a:spcPct val="125000"/>
              </a:lnSpc>
              <a:spcAft>
                <a:spcPts val="800"/>
              </a:spcAft>
              <a:defRPr/>
            </a:pPr>
            <a:r>
              <a:rPr lang="en-US" altLang="zh-CN" sz="2000" b="1" kern="0" dirty="0">
                <a:solidFill>
                  <a:schemeClr val="bg1">
                    <a:lumMod val="85000"/>
                  </a:schemeClr>
                </a:solidFill>
                <a:latin typeface="微软雅黑" pitchFamily="34" charset="-122"/>
                <a:ea typeface="微软雅黑" pitchFamily="34" charset="-122"/>
              </a:rPr>
              <a:t>《</a:t>
            </a:r>
            <a:r>
              <a:rPr lang="zh-CN" altLang="en-US" sz="2000" b="1" kern="0" dirty="0">
                <a:solidFill>
                  <a:schemeClr val="bg1">
                    <a:lumMod val="85000"/>
                  </a:schemeClr>
                </a:solidFill>
                <a:latin typeface="微软雅黑" pitchFamily="34" charset="-122"/>
                <a:ea typeface="微软雅黑" pitchFamily="34" charset="-122"/>
              </a:rPr>
              <a:t>关于学前教育深化改革规范发展的若干意见</a:t>
            </a:r>
            <a:r>
              <a:rPr lang="en-US" altLang="zh-CN" sz="2000" b="1" kern="0" dirty="0">
                <a:solidFill>
                  <a:schemeClr val="bg1">
                    <a:lumMod val="85000"/>
                  </a:schemeClr>
                </a:solidFill>
                <a:latin typeface="微软雅黑" pitchFamily="34" charset="-122"/>
                <a:ea typeface="微软雅黑" pitchFamily="34" charset="-122"/>
              </a:rPr>
              <a:t>》</a:t>
            </a:r>
            <a:endParaRPr kumimoji="0" lang="zh-CN" altLang="en-US" sz="2000" b="1"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endParaRPr>
          </a:p>
        </p:txBody>
      </p:sp>
      <p:sp>
        <p:nvSpPr>
          <p:cNvPr id="24" name="文本框 10"/>
          <p:cNvSpPr txBox="true"/>
          <p:nvPr/>
        </p:nvSpPr>
        <p:spPr>
          <a:xfrm>
            <a:off x="7612310" y="3141705"/>
            <a:ext cx="4442158" cy="826637"/>
          </a:xfrm>
          <a:prstGeom prst="rect">
            <a:avLst/>
          </a:prstGeom>
          <a:noFill/>
        </p:spPr>
        <p:txBody>
          <a:bodyPr wrap="square" rtlCol="0">
            <a:spAutoFit/>
          </a:bodyPr>
          <a:lstStyle>
            <a:defPPr>
              <a:defRPr lang="zh-CN"/>
            </a:defPPr>
            <a:lvl1pPr lvl="0">
              <a:lnSpc>
                <a:spcPct val="125000"/>
              </a:lnSpc>
              <a:spcAft>
                <a:spcPts val="800"/>
              </a:spcAft>
              <a:defRPr sz="1600" kern="0">
                <a:solidFill>
                  <a:schemeClr val="bg1">
                    <a:lumMod val="85000"/>
                  </a:schemeClr>
                </a:solidFill>
              </a:defRPr>
            </a:lvl1pPr>
          </a:lstStyle>
          <a:p>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关于深化教育教学改革全面提高义务教育质量的意见</a:t>
            </a:r>
            <a:r>
              <a:rPr lang="en-US" altLang="zh-CN"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p:txBody>
      </p:sp>
      <p:sp>
        <p:nvSpPr>
          <p:cNvPr id="25" name="文本框 11"/>
          <p:cNvSpPr txBox="true"/>
          <p:nvPr/>
        </p:nvSpPr>
        <p:spPr>
          <a:xfrm>
            <a:off x="7612310" y="4172171"/>
            <a:ext cx="4207435" cy="826637"/>
          </a:xfrm>
          <a:prstGeom prst="rect">
            <a:avLst/>
          </a:prstGeom>
          <a:noFill/>
        </p:spPr>
        <p:txBody>
          <a:bodyPr wrap="square" rtlCol="0">
            <a:spAutoFit/>
          </a:bodyPr>
          <a:lstStyle>
            <a:defPPr>
              <a:defRPr lang="zh-CN"/>
            </a:defPPr>
            <a:lvl1pPr lvl="0">
              <a:lnSpc>
                <a:spcPct val="125000"/>
              </a:lnSpc>
              <a:spcAft>
                <a:spcPts val="800"/>
              </a:spcAft>
              <a:defRPr sz="1600" kern="0">
                <a:solidFill>
                  <a:schemeClr val="bg1">
                    <a:lumMod val="85000"/>
                  </a:schemeClr>
                </a:solidFill>
              </a:defRPr>
            </a:lvl1pPr>
          </a:lstStyle>
          <a:p>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关于新时代推进普通高中育人方式改革的指导意见</a:t>
            </a:r>
            <a:r>
              <a:rPr lang="en-US" altLang="zh-CN"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50"/>
                                        <p:tgtEl>
                                          <p:spTgt spid="18"/>
                                        </p:tgtEl>
                                      </p:cBhvr>
                                    </p:animEffect>
                                    <p:anim calcmode="lin" valueType="num">
                                      <p:cBhvr>
                                        <p:cTn id="12" dur="250" fill="hold"/>
                                        <p:tgtEl>
                                          <p:spTgt spid="18"/>
                                        </p:tgtEl>
                                        <p:attrNameLst>
                                          <p:attrName>ppt_x</p:attrName>
                                        </p:attrNameLst>
                                      </p:cBhvr>
                                      <p:tavLst>
                                        <p:tav tm="0">
                                          <p:val>
                                            <p:strVal val="#ppt_x"/>
                                          </p:val>
                                        </p:tav>
                                        <p:tav tm="100000">
                                          <p:val>
                                            <p:strVal val="#ppt_x"/>
                                          </p:val>
                                        </p:tav>
                                      </p:tavLst>
                                    </p:anim>
                                    <p:anim calcmode="lin" valueType="num">
                                      <p:cBhvr>
                                        <p:cTn id="13" dur="25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50"/>
                                        <p:tgtEl>
                                          <p:spTgt spid="19"/>
                                        </p:tgtEl>
                                      </p:cBhvr>
                                    </p:animEffect>
                                    <p:anim calcmode="lin" valueType="num">
                                      <p:cBhvr>
                                        <p:cTn id="18" dur="250" fill="hold"/>
                                        <p:tgtEl>
                                          <p:spTgt spid="19"/>
                                        </p:tgtEl>
                                        <p:attrNameLst>
                                          <p:attrName>ppt_x</p:attrName>
                                        </p:attrNameLst>
                                      </p:cBhvr>
                                      <p:tavLst>
                                        <p:tav tm="0">
                                          <p:val>
                                            <p:strVal val="#ppt_x"/>
                                          </p:val>
                                        </p:tav>
                                        <p:tav tm="100000">
                                          <p:val>
                                            <p:strVal val="#ppt_x"/>
                                          </p:val>
                                        </p:tav>
                                      </p:tavLst>
                                    </p:anim>
                                    <p:anim calcmode="lin" valueType="num">
                                      <p:cBhvr>
                                        <p:cTn id="19" dur="25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strVal val="#ppt_x"/>
                                          </p:val>
                                        </p:tav>
                                        <p:tav tm="100000">
                                          <p:val>
                                            <p:strVal val="#ppt_x"/>
                                          </p:val>
                                        </p:tav>
                                      </p:tavLst>
                                    </p:anim>
                                    <p:anim calcmode="lin" valueType="num">
                                      <p:cBhvr>
                                        <p:cTn id="29" dur="250" fill="hold"/>
                                        <p:tgtEl>
                                          <p:spTgt spid="20"/>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50"/>
                                        <p:tgtEl>
                                          <p:spTgt spid="21"/>
                                        </p:tgtEl>
                                      </p:cBhvr>
                                    </p:animEffect>
                                    <p:anim calcmode="lin" valueType="num">
                                      <p:cBhvr>
                                        <p:cTn id="38" dur="250" fill="hold"/>
                                        <p:tgtEl>
                                          <p:spTgt spid="21"/>
                                        </p:tgtEl>
                                        <p:attrNameLst>
                                          <p:attrName>ppt_x</p:attrName>
                                        </p:attrNameLst>
                                      </p:cBhvr>
                                      <p:tavLst>
                                        <p:tav tm="0">
                                          <p:val>
                                            <p:strVal val="#ppt_x"/>
                                          </p:val>
                                        </p:tav>
                                        <p:tav tm="100000">
                                          <p:val>
                                            <p:strVal val="#ppt_x"/>
                                          </p:val>
                                        </p:tav>
                                      </p:tavLst>
                                    </p:anim>
                                    <p:anim calcmode="lin" valueType="num">
                                      <p:cBhvr>
                                        <p:cTn id="39" dur="25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true"/>
      <p:bldP spid="20" grpId="0" animBg="true"/>
      <p:bldP spid="21" grpId="0" animBg="true"/>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28072"/>
            <a:ext cx="12190413" cy="718527"/>
            <a:chOff x="0" y="428072"/>
            <a:chExt cx="12190413" cy="718527"/>
          </a:xfrm>
        </p:grpSpPr>
        <p:sp>
          <p:nvSpPr>
            <p:cNvPr id="32" name="9"/>
            <p:cNvSpPr txBox="true"/>
            <p:nvPr/>
          </p:nvSpPr>
          <p:spPr>
            <a:xfrm>
              <a:off x="3543301" y="428072"/>
              <a:ext cx="5563328" cy="430887"/>
            </a:xfrm>
            <a:prstGeom prst="rect">
              <a:avLst/>
            </a:prstGeom>
            <a:noFill/>
          </p:spPr>
          <p:txBody>
            <a:bodyPr wrap="square" lIns="0" tIns="0" rIns="0" bIns="0" rtlCol="0">
              <a:spAutoFit/>
            </a:bodyPr>
            <a:lstStyle/>
            <a:p>
              <a:pPr marL="0" lvl="1" algn="ctr"/>
              <a:r>
                <a:rPr lang="zh-CN" altLang="en-US" sz="2800" b="1" dirty="0">
                  <a:solidFill>
                    <a:schemeClr val="bg1">
                      <a:lumMod val="85000"/>
                    </a:schemeClr>
                  </a:solidFill>
                  <a:latin typeface="微软雅黑" pitchFamily="34" charset="-122"/>
                  <a:ea typeface="微软雅黑" pitchFamily="34" charset="-122"/>
                </a:rPr>
                <a:t>加强文教卫生工作的短板补齐工作</a:t>
              </a:r>
              <a:endParaRPr lang="zh-CN" altLang="en-US" sz="2800" b="1" dirty="0">
                <a:solidFill>
                  <a:schemeClr val="bg1">
                    <a:lumMod val="85000"/>
                  </a:schemeClr>
                </a:solidFill>
                <a:latin typeface="微软雅黑" pitchFamily="34" charset="-122"/>
                <a:ea typeface="微软雅黑" pitchFamily="34" charset="-122"/>
              </a:endParaRPr>
            </a:p>
          </p:txBody>
        </p:sp>
        <p:sp>
          <p:nvSpPr>
            <p:cNvPr id="2" name="矩形 1"/>
            <p:cNvSpPr/>
            <p:nvPr/>
          </p:nvSpPr>
          <p:spPr>
            <a:xfrm>
              <a:off x="0" y="1095771"/>
              <a:ext cx="12190413" cy="50828"/>
            </a:xfrm>
            <a:prstGeom prst="rect">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1" y="1383411"/>
            <a:ext cx="12190413" cy="4255464"/>
            <a:chOff x="-1002306" y="934214"/>
            <a:chExt cx="14148466" cy="4723639"/>
          </a:xfrm>
        </p:grpSpPr>
        <p:sp>
          <p:nvSpPr>
            <p:cNvPr id="58" name="标题 4"/>
            <p:cNvSpPr txBox="true"/>
            <p:nvPr/>
          </p:nvSpPr>
          <p:spPr>
            <a:xfrm>
              <a:off x="983122" y="4757853"/>
              <a:ext cx="10514013" cy="900000"/>
            </a:xfrm>
            <a:prstGeom prst="rect">
              <a:avLst/>
            </a:prstGeom>
          </p:spPr>
          <p:txBody>
            <a:bodyPr vert="horz" lIns="91440" tIns="45720" rIns="91440" bIns="45720" rtlCol="0" anchor="ctr">
              <a:normAutofit fontScale="32500" lnSpcReduction="200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20000"/>
                </a:lnSpc>
              </a:pPr>
              <a:r>
                <a:rPr lang="zh-CN" altLang="en-US" sz="5900" b="1" dirty="0">
                  <a:solidFill>
                    <a:schemeClr val="bg1">
                      <a:lumMod val="85000"/>
                    </a:schemeClr>
                  </a:solidFill>
                  <a:latin typeface="微软雅黑" pitchFamily="34" charset="-122"/>
                  <a:ea typeface="微软雅黑" pitchFamily="34" charset="-122"/>
                </a:rPr>
                <a:t>       茂君书记在区委常委会第</a:t>
              </a:r>
              <a:r>
                <a:rPr lang="en-US" altLang="zh-CN" sz="5900" b="1" dirty="0">
                  <a:solidFill>
                    <a:schemeClr val="bg1">
                      <a:lumMod val="85000"/>
                    </a:schemeClr>
                  </a:solidFill>
                  <a:latin typeface="微软雅黑" pitchFamily="34" charset="-122"/>
                  <a:ea typeface="微软雅黑" pitchFamily="34" charset="-122"/>
                </a:rPr>
                <a:t>4</a:t>
              </a:r>
              <a:r>
                <a:rPr lang="zh-CN" altLang="en-US" sz="5900" b="1" dirty="0">
                  <a:solidFill>
                    <a:schemeClr val="bg1">
                      <a:lumMod val="85000"/>
                    </a:schemeClr>
                  </a:solidFill>
                  <a:latin typeface="微软雅黑" pitchFamily="34" charset="-122"/>
                  <a:ea typeface="微软雅黑" pitchFamily="34" charset="-122"/>
                </a:rPr>
                <a:t>次（扩大）会议上提出，要进一步加强文教卫生工作的短板补齐工作，制定完善</a:t>
              </a:r>
              <a:r>
                <a:rPr lang="en-US" altLang="zh-CN" sz="5900" b="1" dirty="0">
                  <a:solidFill>
                    <a:schemeClr val="bg1">
                      <a:lumMod val="85000"/>
                    </a:schemeClr>
                  </a:solidFill>
                  <a:latin typeface="微软雅黑" pitchFamily="34" charset="-122"/>
                  <a:ea typeface="微软雅黑" pitchFamily="34" charset="-122"/>
                </a:rPr>
                <a:t>2021</a:t>
              </a:r>
              <a:r>
                <a:rPr lang="zh-CN" altLang="en-US" sz="5900" b="1" dirty="0">
                  <a:solidFill>
                    <a:schemeClr val="bg1">
                      <a:lumMod val="85000"/>
                    </a:schemeClr>
                  </a:solidFill>
                  <a:latin typeface="微软雅黑" pitchFamily="34" charset="-122"/>
                  <a:ea typeface="微软雅黑" pitchFamily="34" charset="-122"/>
                </a:rPr>
                <a:t>年相关行动计划，明确时间表、路线图。</a:t>
              </a:r>
              <a:endParaRPr lang="zh-CN" altLang="en-US" dirty="0">
                <a:solidFill>
                  <a:schemeClr val="bg1">
                    <a:lumMod val="85000"/>
                  </a:schemeClr>
                </a:solidFill>
                <a:latin typeface="Impact" panose="020B0806030902050204" pitchFamily="34" charset="0"/>
              </a:endParaRPr>
            </a:p>
          </p:txBody>
        </p:sp>
        <p:pic>
          <p:nvPicPr>
            <p:cNvPr id="59" name="图片占位符 2"/>
            <p:cNvPicPr>
              <a:picLocks noChangeAspect="true"/>
            </p:cNvPicPr>
            <p:nvPr/>
          </p:nvPicPr>
          <p:blipFill>
            <a:blip r:embed="rId1">
              <a:extLst>
                <a:ext uri="{28A0092B-C50C-407E-A947-70E740481C1C}">
                  <a14:useLocalDpi xmlns:a14="http://schemas.microsoft.com/office/drawing/2010/main" val="false"/>
                </a:ext>
              </a:extLst>
            </a:blip>
            <a:srcRect/>
            <a:stretch>
              <a:fillRect/>
            </a:stretch>
          </p:blipFill>
          <p:spPr>
            <a:xfrm>
              <a:off x="-1002306" y="934214"/>
              <a:ext cx="14148466" cy="376721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梯形 7"/>
          <p:cNvSpPr/>
          <p:nvPr/>
        </p:nvSpPr>
        <p:spPr>
          <a:xfrm rot="16200000" flipH="true">
            <a:off x="2665413" y="-2662247"/>
            <a:ext cx="6859587" cy="12190413"/>
          </a:xfrm>
          <a:prstGeom prst="trapezoid">
            <a:avLst>
              <a:gd name="adj" fmla="val 0"/>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梯形 5"/>
          <p:cNvSpPr/>
          <p:nvPr/>
        </p:nvSpPr>
        <p:spPr>
          <a:xfrm rot="16200000" flipH="true">
            <a:off x="-1325222" y="1325223"/>
            <a:ext cx="6859587" cy="4209143"/>
          </a:xfrm>
          <a:prstGeom prst="trapezoid">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976326" y="2051069"/>
            <a:ext cx="9606074" cy="2224070"/>
            <a:chOff x="3282616" y="1136295"/>
            <a:chExt cx="9606074" cy="2224070"/>
          </a:xfrm>
        </p:grpSpPr>
        <p:sp>
          <p:nvSpPr>
            <p:cNvPr id="123" name="3"/>
            <p:cNvSpPr>
              <a:spLocks noChangeArrowheads="true"/>
            </p:cNvSpPr>
            <p:nvPr>
              <p:custDataLst>
                <p:tags r:id="rId1"/>
              </p:custDataLst>
            </p:nvPr>
          </p:nvSpPr>
          <p:spPr bwMode="auto">
            <a:xfrm>
              <a:off x="6912508" y="1564751"/>
              <a:ext cx="526297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 typeface="Arial" panose="02080604020202020204" pitchFamily="34" charset="0"/>
                <a:buNone/>
                <a:defRPr/>
              </a:pPr>
              <a:r>
                <a:rPr lang="zh-CN" altLang="en-US" sz="4400" b="1" kern="0" dirty="0">
                  <a:solidFill>
                    <a:schemeClr val="bg1">
                      <a:lumMod val="85000"/>
                    </a:schemeClr>
                  </a:solidFill>
                  <a:latin typeface="微软雅黑" pitchFamily="34" charset="-122"/>
                  <a:ea typeface="微软雅黑" pitchFamily="34" charset="-122"/>
                  <a:sym typeface="Calibri" panose="020F0502020204030204" pitchFamily="34" charset="0"/>
                </a:rPr>
                <a:t>编制目的和法律依据</a:t>
              </a:r>
              <a:endParaRPr kumimoji="0" lang="zh-CN" altLang="en-US" sz="4400" b="1"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sym typeface="Calibri" panose="020F0502020204030204" pitchFamily="34" charset="0"/>
              </a:endParaRPr>
            </a:p>
          </p:txBody>
        </p:sp>
        <p:sp>
          <p:nvSpPr>
            <p:cNvPr id="124" name="10"/>
            <p:cNvSpPr/>
            <p:nvPr>
              <p:custDataLst>
                <p:tags r:id="rId2"/>
              </p:custDataLst>
            </p:nvPr>
          </p:nvSpPr>
          <p:spPr>
            <a:xfrm>
              <a:off x="9456094" y="2652479"/>
              <a:ext cx="184730" cy="707886"/>
            </a:xfrm>
            <a:prstGeom prst="rect">
              <a:avLst/>
            </a:prstGeom>
          </p:spPr>
          <p:txBody>
            <a:bodyPr wrap="none">
              <a:spAutoFit/>
            </a:bodyPr>
            <a:lstStyle/>
            <a:p>
              <a:pPr lvl="0" algn="ctr">
                <a:defRPr/>
              </a:pPr>
              <a:endParaRPr kumimoji="0" lang="en-US" altLang="zh-CN" sz="400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endParaRPr>
            </a:p>
          </p:txBody>
        </p:sp>
        <p:cxnSp>
          <p:nvCxnSpPr>
            <p:cNvPr id="125" name="品 11"/>
            <p:cNvCxnSpPr/>
            <p:nvPr>
              <p:custDataLst>
                <p:tags r:id="rId3"/>
              </p:custDataLst>
            </p:nvPr>
          </p:nvCxnSpPr>
          <p:spPr>
            <a:xfrm>
              <a:off x="6066123" y="2586292"/>
              <a:ext cx="6822567" cy="0"/>
            </a:xfrm>
            <a:prstGeom prst="line">
              <a:avLst/>
            </a:prstGeom>
            <a:noFill/>
            <a:ln w="6350" cap="flat" cmpd="sng" algn="ctr">
              <a:solidFill>
                <a:schemeClr val="bg1"/>
              </a:solidFill>
              <a:prstDash val="solid"/>
              <a:miter lim="800000"/>
            </a:ln>
            <a:effectLst/>
          </p:spPr>
        </p:cxnSp>
        <p:sp>
          <p:nvSpPr>
            <p:cNvPr id="7" name="矩形 6"/>
            <p:cNvSpPr/>
            <p:nvPr/>
          </p:nvSpPr>
          <p:spPr>
            <a:xfrm>
              <a:off x="3282616" y="1136295"/>
              <a:ext cx="1626354" cy="1626352"/>
            </a:xfrm>
            <a:prstGeom prst="rect">
              <a:avLst/>
            </a:prstGeom>
            <a:solidFill>
              <a:schemeClr val="bg1">
                <a:lumMod val="85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b="1" dirty="0">
                  <a:solidFill>
                    <a:schemeClr val="tx2">
                      <a:lumMod val="50000"/>
                    </a:schemeClr>
                  </a:solidFill>
                  <a:latin typeface="微软雅黑" pitchFamily="34" charset="-122"/>
                  <a:ea typeface="微软雅黑" pitchFamily="34" charset="-122"/>
                </a:rPr>
                <a:t>二</a:t>
              </a:r>
              <a:endParaRPr lang="zh-CN" altLang="en-US" sz="6600" b="1" dirty="0">
                <a:solidFill>
                  <a:schemeClr val="tx2">
                    <a:lumMod val="50000"/>
                  </a:schemeClr>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true"/>
      <p:bldP spid="6" grpId="0" animBg="tru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28072"/>
            <a:ext cx="12190413" cy="718527"/>
            <a:chOff x="0" y="428072"/>
            <a:chExt cx="12190413" cy="718527"/>
          </a:xfrm>
        </p:grpSpPr>
        <p:sp>
          <p:nvSpPr>
            <p:cNvPr id="32" name="9"/>
            <p:cNvSpPr txBox="true"/>
            <p:nvPr/>
          </p:nvSpPr>
          <p:spPr>
            <a:xfrm>
              <a:off x="4089400" y="428072"/>
              <a:ext cx="4292600" cy="492443"/>
            </a:xfrm>
            <a:prstGeom prst="rect">
              <a:avLst/>
            </a:prstGeom>
            <a:noFill/>
          </p:spPr>
          <p:txBody>
            <a:bodyPr wrap="square" lIns="0" tIns="0" rIns="0" bIns="0" rtlCol="0">
              <a:spAutoFit/>
            </a:bodyPr>
            <a:lstStyle/>
            <a:p>
              <a:pPr marL="0" lvl="1" algn="ctr"/>
              <a:r>
                <a:rPr lang="zh-CN" altLang="en-US" sz="3200" b="1" dirty="0">
                  <a:solidFill>
                    <a:schemeClr val="bg1">
                      <a:lumMod val="85000"/>
                    </a:schemeClr>
                  </a:solidFill>
                  <a:latin typeface="微软雅黑" pitchFamily="34" charset="-122"/>
                  <a:ea typeface="微软雅黑" pitchFamily="34" charset="-122"/>
                </a:rPr>
                <a:t>教育是最大的民生工程</a:t>
              </a:r>
              <a:endParaRPr lang="zh-CN" altLang="en-US" sz="3200" b="1" dirty="0">
                <a:solidFill>
                  <a:schemeClr val="bg1">
                    <a:lumMod val="85000"/>
                  </a:schemeClr>
                </a:solidFill>
                <a:latin typeface="微软雅黑" pitchFamily="34" charset="-122"/>
                <a:ea typeface="微软雅黑" pitchFamily="34" charset="-122"/>
              </a:endParaRPr>
            </a:p>
          </p:txBody>
        </p:sp>
        <p:sp>
          <p:nvSpPr>
            <p:cNvPr id="2" name="矩形 1"/>
            <p:cNvSpPr/>
            <p:nvPr/>
          </p:nvSpPr>
          <p:spPr>
            <a:xfrm>
              <a:off x="0" y="1095771"/>
              <a:ext cx="12190413" cy="50828"/>
            </a:xfrm>
            <a:prstGeom prst="rect">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Rectangle 60"/>
          <p:cNvSpPr/>
          <p:nvPr/>
        </p:nvSpPr>
        <p:spPr>
          <a:xfrm>
            <a:off x="863191" y="1689101"/>
            <a:ext cx="10451574" cy="4652014"/>
          </a:xfrm>
          <a:prstGeom prst="rect">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5" name="Text Box 7"/>
          <p:cNvSpPr txBox="true">
            <a:spLocks noChangeArrowheads="true"/>
          </p:cNvSpPr>
          <p:nvPr/>
        </p:nvSpPr>
        <p:spPr bwMode="auto">
          <a:xfrm>
            <a:off x="735948" y="2020844"/>
            <a:ext cx="10216886" cy="3646639"/>
          </a:xfrm>
          <a:prstGeom prst="rect">
            <a:avLst/>
          </a:prstGeom>
          <a:noFill/>
          <a:ln w="9525">
            <a:noFill/>
            <a:miter lim="800000"/>
          </a:ln>
        </p:spPr>
        <p:txBody>
          <a:bodyPr wrap="square" lIns="45720" tIns="22860" rIns="45720" bIns="22860" anchor="ctr">
            <a:spAutoFit/>
          </a:bodyPr>
          <a:lstStyle/>
          <a:p>
            <a:pPr marL="800100" lvl="1" indent="-342900" defTabSz="1088390">
              <a:lnSpc>
                <a:spcPct val="200000"/>
              </a:lnSpc>
              <a:buFont typeface="Wingdings" panose="05000000000000000000" pitchFamily="2" charset="2"/>
              <a:buChar char="Ø"/>
            </a:pPr>
            <a:r>
              <a:rPr lang="zh-CN" altLang="zh-CN" sz="2000" b="1" kern="100" dirty="0">
                <a:solidFill>
                  <a:schemeClr val="bg2"/>
                </a:solidFill>
                <a:effectLst/>
                <a:latin typeface="微软雅黑" pitchFamily="34" charset="-122"/>
                <a:ea typeface="微软雅黑" pitchFamily="34" charset="-122"/>
                <a:cs typeface="Times New Roman" panose="02020603050405020304" pitchFamily="18" charset="0"/>
              </a:rPr>
              <a:t>着力解决制约基础教育优质均衡发展的瓶颈矛盾，推动补齐教育领域民生短板，满足未来学龄人口增加的入学需求</a:t>
            </a:r>
            <a:endParaRPr lang="en-US" altLang="zh-CN" sz="2000" b="1" kern="100" dirty="0">
              <a:solidFill>
                <a:schemeClr val="bg2"/>
              </a:solidFill>
              <a:effectLst/>
              <a:latin typeface="微软雅黑" pitchFamily="34" charset="-122"/>
              <a:ea typeface="微软雅黑" pitchFamily="34" charset="-122"/>
              <a:cs typeface="Times New Roman" panose="02020603050405020304" pitchFamily="18" charset="0"/>
            </a:endParaRPr>
          </a:p>
          <a:p>
            <a:pPr marL="800100" lvl="1" indent="-342900" defTabSz="1088390">
              <a:lnSpc>
                <a:spcPct val="200000"/>
              </a:lnSpc>
              <a:buFont typeface="Wingdings" panose="05000000000000000000" pitchFamily="2" charset="2"/>
              <a:buChar char="Ø"/>
            </a:pPr>
            <a:r>
              <a:rPr lang="zh-CN" altLang="zh-CN" sz="2000" b="1" kern="100" dirty="0">
                <a:solidFill>
                  <a:schemeClr val="bg2"/>
                </a:solidFill>
                <a:effectLst/>
                <a:latin typeface="微软雅黑" pitchFamily="34" charset="-122"/>
                <a:ea typeface="微软雅黑" pitchFamily="34" charset="-122"/>
                <a:cs typeface="Times New Roman" panose="02020603050405020304" pitchFamily="18" charset="0"/>
              </a:rPr>
              <a:t>优化教育结构，解决人民群众日益增长的优质教育资源需要和教育不平衡不充分发展之间的矛盾</a:t>
            </a:r>
            <a:endParaRPr lang="en-US" altLang="zh-CN" sz="2000" b="1" kern="100" dirty="0">
              <a:solidFill>
                <a:schemeClr val="bg2"/>
              </a:solidFill>
              <a:effectLst/>
              <a:latin typeface="微软雅黑" pitchFamily="34" charset="-122"/>
              <a:ea typeface="微软雅黑" pitchFamily="34" charset="-122"/>
              <a:cs typeface="Times New Roman" panose="02020603050405020304" pitchFamily="18" charset="0"/>
            </a:endParaRPr>
          </a:p>
          <a:p>
            <a:pPr marL="800100" lvl="1" indent="-342900" defTabSz="1088390">
              <a:lnSpc>
                <a:spcPct val="200000"/>
              </a:lnSpc>
              <a:buFont typeface="Wingdings" panose="05000000000000000000" pitchFamily="2" charset="2"/>
              <a:buChar char="Ø"/>
            </a:pPr>
            <a:r>
              <a:rPr lang="zh-CN" altLang="zh-CN" sz="2000" b="1" kern="100" dirty="0">
                <a:solidFill>
                  <a:schemeClr val="bg2"/>
                </a:solidFill>
                <a:effectLst/>
                <a:latin typeface="微软雅黑" pitchFamily="34" charset="-122"/>
                <a:ea typeface="微软雅黑" pitchFamily="34" charset="-122"/>
                <a:cs typeface="Times New Roman" panose="02020603050405020304" pitchFamily="18" charset="0"/>
              </a:rPr>
              <a:t>做优做强新区教育，率先建成现代化教育强区，为“滨城”高质量发展提供全面、优质的资源支持</a:t>
            </a:r>
            <a:endParaRPr lang="en-US" sz="2000" b="1" dirty="0">
              <a:solidFill>
                <a:schemeClr val="bg2"/>
              </a:solidFill>
              <a:latin typeface="微软雅黑" pitchFamily="34" charset="-122"/>
              <a:ea typeface="微软雅黑" pitchFamily="34" charset="-122"/>
              <a:cs typeface="Open Sans Semibold"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500"/>
                                        <p:tgtEl>
                                          <p:spTgt spid="3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1000"/>
                                        <p:tgtEl>
                                          <p:spTgt spid="35">
                                            <p:txEl>
                                              <p:pRg st="0" end="0"/>
                                            </p:txEl>
                                          </p:spTgt>
                                        </p:tgtEl>
                                      </p:cBhvr>
                                    </p:animEffect>
                                    <p:anim calcmode="lin" valueType="num">
                                      <p:cBhvr>
                                        <p:cTn id="16"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5">
                                            <p:txEl>
                                              <p:pRg st="1" end="1"/>
                                            </p:txEl>
                                          </p:spTgt>
                                        </p:tgtEl>
                                        <p:attrNameLst>
                                          <p:attrName>style.visibility</p:attrName>
                                        </p:attrNameLst>
                                      </p:cBhvr>
                                      <p:to>
                                        <p:strVal val="visible"/>
                                      </p:to>
                                    </p:set>
                                    <p:animEffect transition="in" filter="fade">
                                      <p:cBhvr>
                                        <p:cTn id="21" dur="1000"/>
                                        <p:tgtEl>
                                          <p:spTgt spid="35">
                                            <p:txEl>
                                              <p:pRg st="1" end="1"/>
                                            </p:txEl>
                                          </p:spTgt>
                                        </p:tgtEl>
                                      </p:cBhvr>
                                    </p:animEffect>
                                    <p:anim calcmode="lin" valueType="num">
                                      <p:cBhvr>
                                        <p:cTn id="22" dur="1000" fill="hold"/>
                                        <p:tgtEl>
                                          <p:spTgt spid="3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5">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1000"/>
                                        <p:tgtEl>
                                          <p:spTgt spid="35">
                                            <p:txEl>
                                              <p:pRg st="2" end="2"/>
                                            </p:txEl>
                                          </p:spTgt>
                                        </p:tgtEl>
                                      </p:cBhvr>
                                    </p:animEffect>
                                    <p:anim calcmode="lin" valueType="num">
                                      <p:cBhvr>
                                        <p:cTn id="28" dur="10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true"/>
      <p:bldP spid="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508693"/>
            <a:ext cx="12190413" cy="637906"/>
            <a:chOff x="0" y="508693"/>
            <a:chExt cx="12190413" cy="637906"/>
          </a:xfrm>
        </p:grpSpPr>
        <p:sp>
          <p:nvSpPr>
            <p:cNvPr id="32" name="9"/>
            <p:cNvSpPr txBox="true"/>
            <p:nvPr/>
          </p:nvSpPr>
          <p:spPr>
            <a:xfrm>
              <a:off x="1891578" y="508693"/>
              <a:ext cx="8931348" cy="492443"/>
            </a:xfrm>
            <a:prstGeom prst="rect">
              <a:avLst/>
            </a:prstGeom>
            <a:noFill/>
          </p:spPr>
          <p:txBody>
            <a:bodyPr wrap="square" lIns="0" tIns="0" rIns="0" bIns="0" rtlCol="0">
              <a:spAutoFit/>
            </a:bodyPr>
            <a:lstStyle/>
            <a:p>
              <a:pPr marL="0" lvl="1" algn="ctr"/>
              <a:r>
                <a:rPr lang="zh-CN" altLang="en-US" sz="3200" b="1" dirty="0">
                  <a:solidFill>
                    <a:schemeClr val="bg1">
                      <a:lumMod val="85000"/>
                    </a:schemeClr>
                  </a:solidFill>
                  <a:latin typeface="微软雅黑" pitchFamily="34" charset="-122"/>
                  <a:ea typeface="微软雅黑" pitchFamily="34" charset="-122"/>
                </a:rPr>
                <a:t>主要法律政策依据</a:t>
              </a:r>
              <a:endParaRPr lang="zh-CN" altLang="en-US" sz="3200" b="1" dirty="0">
                <a:solidFill>
                  <a:schemeClr val="bg1">
                    <a:lumMod val="85000"/>
                  </a:schemeClr>
                </a:solidFill>
                <a:latin typeface="微软雅黑" pitchFamily="34" charset="-122"/>
                <a:ea typeface="微软雅黑" pitchFamily="34" charset="-122"/>
              </a:endParaRPr>
            </a:p>
          </p:txBody>
        </p:sp>
        <p:sp>
          <p:nvSpPr>
            <p:cNvPr id="2" name="矩形 1"/>
            <p:cNvSpPr/>
            <p:nvPr/>
          </p:nvSpPr>
          <p:spPr>
            <a:xfrm>
              <a:off x="0" y="1095771"/>
              <a:ext cx="12190413" cy="50828"/>
            </a:xfrm>
            <a:prstGeom prst="rect">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5" name="图示 4"/>
          <p:cNvGraphicFramePr/>
          <p:nvPr/>
        </p:nvGraphicFramePr>
        <p:xfrm>
          <a:off x="835444" y="1146599"/>
          <a:ext cx="10336651" cy="559717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graphicEl>
                                              <a:dgm id="{89AD395E-3B01-4F15-A3D3-3CC18113AC08}"/>
                                            </p:graphicEl>
                                          </p:spTgt>
                                        </p:tgtEl>
                                        <p:attrNameLst>
                                          <p:attrName>style.visibility</p:attrName>
                                        </p:attrNameLst>
                                      </p:cBhvr>
                                      <p:to>
                                        <p:strVal val="visible"/>
                                      </p:to>
                                    </p:set>
                                    <p:anim calcmode="lin" valueType="num">
                                      <p:cBhvr additive="base">
                                        <p:cTn id="11" dur="500" fill="hold"/>
                                        <p:tgtEl>
                                          <p:spTgt spid="5">
                                            <p:graphicEl>
                                              <a:dgm id="{89AD395E-3B01-4F15-A3D3-3CC18113AC08}"/>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graphicEl>
                                              <a:dgm id="{89AD395E-3B01-4F15-A3D3-3CC18113AC08}"/>
                                            </p:graphic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graphicEl>
                                              <a:dgm id="{207634C2-A272-48A2-9932-7073C44C892D}"/>
                                            </p:graphicEl>
                                          </p:spTgt>
                                        </p:tgtEl>
                                        <p:attrNameLst>
                                          <p:attrName>style.visibility</p:attrName>
                                        </p:attrNameLst>
                                      </p:cBhvr>
                                      <p:to>
                                        <p:strVal val="visible"/>
                                      </p:to>
                                    </p:set>
                                    <p:anim calcmode="lin" valueType="num">
                                      <p:cBhvr additive="base">
                                        <p:cTn id="16" dur="500" fill="hold"/>
                                        <p:tgtEl>
                                          <p:spTgt spid="5">
                                            <p:graphicEl>
                                              <a:dgm id="{207634C2-A272-48A2-9932-7073C44C892D}"/>
                                            </p:graphic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
                                            <p:graphicEl>
                                              <a:dgm id="{207634C2-A272-48A2-9932-7073C44C892D}"/>
                                            </p:graphic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5">
                                            <p:graphicEl>
                                              <a:dgm id="{41FE33EA-27CE-4EBB-AB55-855A1518FF28}"/>
                                            </p:graphicEl>
                                          </p:spTgt>
                                        </p:tgtEl>
                                        <p:attrNameLst>
                                          <p:attrName>style.visibility</p:attrName>
                                        </p:attrNameLst>
                                      </p:cBhvr>
                                      <p:to>
                                        <p:strVal val="visible"/>
                                      </p:to>
                                    </p:set>
                                    <p:anim calcmode="lin" valueType="num">
                                      <p:cBhvr additive="base">
                                        <p:cTn id="21" dur="500" fill="hold"/>
                                        <p:tgtEl>
                                          <p:spTgt spid="5">
                                            <p:graphicEl>
                                              <a:dgm id="{41FE33EA-27CE-4EBB-AB55-855A1518FF28}"/>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graphicEl>
                                              <a:dgm id="{41FE33EA-27CE-4EBB-AB55-855A1518FF28}"/>
                                            </p:graphic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5">
                                            <p:graphicEl>
                                              <a:dgm id="{E1416924-B228-43F2-80A4-92F9F26332AE}"/>
                                            </p:graphicEl>
                                          </p:spTgt>
                                        </p:tgtEl>
                                        <p:attrNameLst>
                                          <p:attrName>style.visibility</p:attrName>
                                        </p:attrNameLst>
                                      </p:cBhvr>
                                      <p:to>
                                        <p:strVal val="visible"/>
                                      </p:to>
                                    </p:set>
                                    <p:anim calcmode="lin" valueType="num">
                                      <p:cBhvr additive="base">
                                        <p:cTn id="26" dur="500" fill="hold"/>
                                        <p:tgtEl>
                                          <p:spTgt spid="5">
                                            <p:graphicEl>
                                              <a:dgm id="{E1416924-B228-43F2-80A4-92F9F26332AE}"/>
                                            </p:graphic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5">
                                            <p:graphicEl>
                                              <a:dgm id="{E1416924-B228-43F2-80A4-92F9F26332AE}"/>
                                            </p:graphic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5">
                                            <p:graphicEl>
                                              <a:dgm id="{5148F9DD-948E-42E3-AADB-237D017C2CAB}"/>
                                            </p:graphicEl>
                                          </p:spTgt>
                                        </p:tgtEl>
                                        <p:attrNameLst>
                                          <p:attrName>style.visibility</p:attrName>
                                        </p:attrNameLst>
                                      </p:cBhvr>
                                      <p:to>
                                        <p:strVal val="visible"/>
                                      </p:to>
                                    </p:set>
                                    <p:anim calcmode="lin" valueType="num">
                                      <p:cBhvr additive="base">
                                        <p:cTn id="31" dur="500" fill="hold"/>
                                        <p:tgtEl>
                                          <p:spTgt spid="5">
                                            <p:graphicEl>
                                              <a:dgm id="{5148F9DD-948E-42E3-AADB-237D017C2CA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5148F9DD-948E-42E3-AADB-237D017C2CAB}"/>
                                            </p:graphic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5">
                                            <p:graphicEl>
                                              <a:dgm id="{00691F94-DC50-4751-A506-1EC6D9365B0D}"/>
                                            </p:graphicEl>
                                          </p:spTgt>
                                        </p:tgtEl>
                                        <p:attrNameLst>
                                          <p:attrName>style.visibility</p:attrName>
                                        </p:attrNameLst>
                                      </p:cBhvr>
                                      <p:to>
                                        <p:strVal val="visible"/>
                                      </p:to>
                                    </p:set>
                                    <p:anim calcmode="lin" valueType="num">
                                      <p:cBhvr additive="base">
                                        <p:cTn id="36" dur="500" fill="hold"/>
                                        <p:tgtEl>
                                          <p:spTgt spid="5">
                                            <p:graphicEl>
                                              <a:dgm id="{00691F94-DC50-4751-A506-1EC6D9365B0D}"/>
                                            </p:graphic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
                                            <p:graphicEl>
                                              <a:dgm id="{00691F94-DC50-4751-A506-1EC6D9365B0D}"/>
                                            </p:graphic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5">
                                            <p:graphicEl>
                                              <a:dgm id="{6E227AB4-818C-43B2-87AF-3A8D48079415}"/>
                                            </p:graphicEl>
                                          </p:spTgt>
                                        </p:tgtEl>
                                        <p:attrNameLst>
                                          <p:attrName>style.visibility</p:attrName>
                                        </p:attrNameLst>
                                      </p:cBhvr>
                                      <p:to>
                                        <p:strVal val="visible"/>
                                      </p:to>
                                    </p:set>
                                    <p:anim calcmode="lin" valueType="num">
                                      <p:cBhvr additive="base">
                                        <p:cTn id="41" dur="500" fill="hold"/>
                                        <p:tgtEl>
                                          <p:spTgt spid="5">
                                            <p:graphicEl>
                                              <a:dgm id="{6E227AB4-818C-43B2-87AF-3A8D48079415}"/>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graphicEl>
                                              <a:dgm id="{6E227AB4-818C-43B2-87AF-3A8D48079415}"/>
                                            </p:graphicEl>
                                          </p:spTgt>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5">
                                            <p:graphicEl>
                                              <a:dgm id="{2E49AB2A-9F76-4183-9343-EA90D76FFA5A}"/>
                                            </p:graphicEl>
                                          </p:spTgt>
                                        </p:tgtEl>
                                        <p:attrNameLst>
                                          <p:attrName>style.visibility</p:attrName>
                                        </p:attrNameLst>
                                      </p:cBhvr>
                                      <p:to>
                                        <p:strVal val="visible"/>
                                      </p:to>
                                    </p:set>
                                    <p:anim calcmode="lin" valueType="num">
                                      <p:cBhvr additive="base">
                                        <p:cTn id="46" dur="500" fill="hold"/>
                                        <p:tgtEl>
                                          <p:spTgt spid="5">
                                            <p:graphicEl>
                                              <a:dgm id="{2E49AB2A-9F76-4183-9343-EA90D76FFA5A}"/>
                                            </p:graphic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5">
                                            <p:graphicEl>
                                              <a:dgm id="{2E49AB2A-9F76-4183-9343-EA90D76FFA5A}"/>
                                            </p:graphicEl>
                                          </p:spTgt>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5">
                                            <p:graphicEl>
                                              <a:dgm id="{D1F1B03D-2A54-4A81-A600-0719877C42F0}"/>
                                            </p:graphicEl>
                                          </p:spTgt>
                                        </p:tgtEl>
                                        <p:attrNameLst>
                                          <p:attrName>style.visibility</p:attrName>
                                        </p:attrNameLst>
                                      </p:cBhvr>
                                      <p:to>
                                        <p:strVal val="visible"/>
                                      </p:to>
                                    </p:set>
                                    <p:anim calcmode="lin" valueType="num">
                                      <p:cBhvr additive="base">
                                        <p:cTn id="51" dur="500" fill="hold"/>
                                        <p:tgtEl>
                                          <p:spTgt spid="5">
                                            <p:graphicEl>
                                              <a:dgm id="{D1F1B03D-2A54-4A81-A600-0719877C42F0}"/>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
                                            <p:graphicEl>
                                              <a:dgm id="{D1F1B03D-2A54-4A81-A600-0719877C42F0}"/>
                                            </p:graphic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5">
                                            <p:graphicEl>
                                              <a:dgm id="{3BE52D2C-9E64-415C-B1FB-3D5ED54E6A6C}"/>
                                            </p:graphicEl>
                                          </p:spTgt>
                                        </p:tgtEl>
                                        <p:attrNameLst>
                                          <p:attrName>style.visibility</p:attrName>
                                        </p:attrNameLst>
                                      </p:cBhvr>
                                      <p:to>
                                        <p:strVal val="visible"/>
                                      </p:to>
                                    </p:set>
                                    <p:anim calcmode="lin" valueType="num">
                                      <p:cBhvr additive="base">
                                        <p:cTn id="56" dur="500" fill="hold"/>
                                        <p:tgtEl>
                                          <p:spTgt spid="5">
                                            <p:graphicEl>
                                              <a:dgm id="{3BE52D2C-9E64-415C-B1FB-3D5ED54E6A6C}"/>
                                            </p:graphic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5">
                                            <p:graphicEl>
                                              <a:dgm id="{3BE52D2C-9E64-415C-B1FB-3D5ED54E6A6C}"/>
                                            </p:graphicEl>
                                          </p:spTgt>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5">
                                            <p:graphicEl>
                                              <a:dgm id="{C9A3009F-E064-487C-A709-BAF0C9487112}"/>
                                            </p:graphicEl>
                                          </p:spTgt>
                                        </p:tgtEl>
                                        <p:attrNameLst>
                                          <p:attrName>style.visibility</p:attrName>
                                        </p:attrNameLst>
                                      </p:cBhvr>
                                      <p:to>
                                        <p:strVal val="visible"/>
                                      </p:to>
                                    </p:set>
                                    <p:anim calcmode="lin" valueType="num">
                                      <p:cBhvr additive="base">
                                        <p:cTn id="61" dur="500" fill="hold"/>
                                        <p:tgtEl>
                                          <p:spTgt spid="5">
                                            <p:graphicEl>
                                              <a:dgm id="{C9A3009F-E064-487C-A709-BAF0C9487112}"/>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graphicEl>
                                              <a:dgm id="{C9A3009F-E064-487C-A709-BAF0C948711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梯形 7"/>
          <p:cNvSpPr/>
          <p:nvPr/>
        </p:nvSpPr>
        <p:spPr>
          <a:xfrm rot="16200000" flipH="true">
            <a:off x="2665413" y="-2662247"/>
            <a:ext cx="6859587" cy="12190413"/>
          </a:xfrm>
          <a:prstGeom prst="trapezoid">
            <a:avLst>
              <a:gd name="adj" fmla="val 0"/>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梯形 5"/>
          <p:cNvSpPr/>
          <p:nvPr/>
        </p:nvSpPr>
        <p:spPr>
          <a:xfrm rot="16200000" flipH="true">
            <a:off x="-1325222" y="1325223"/>
            <a:ext cx="6859587" cy="4209143"/>
          </a:xfrm>
          <a:prstGeom prst="trapezoid">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801566" y="2051069"/>
            <a:ext cx="9780834" cy="2224070"/>
            <a:chOff x="3107856" y="1136295"/>
            <a:chExt cx="9780834" cy="2224070"/>
          </a:xfrm>
        </p:grpSpPr>
        <p:sp>
          <p:nvSpPr>
            <p:cNvPr id="123" name="3"/>
            <p:cNvSpPr>
              <a:spLocks noChangeArrowheads="true"/>
            </p:cNvSpPr>
            <p:nvPr>
              <p:custDataLst>
                <p:tags r:id="rId1"/>
              </p:custDataLst>
            </p:nvPr>
          </p:nvSpPr>
          <p:spPr bwMode="auto">
            <a:xfrm>
              <a:off x="8329878" y="1565297"/>
              <a:ext cx="242824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 typeface="Arial" panose="02080604020202020204" pitchFamily="34" charset="0"/>
                <a:buNone/>
                <a:defRPr/>
              </a:pPr>
              <a:r>
                <a:rPr lang="zh-CN" altLang="en-US" sz="4400" b="1" kern="0" dirty="0">
                  <a:solidFill>
                    <a:schemeClr val="bg1">
                      <a:lumMod val="85000"/>
                    </a:schemeClr>
                  </a:solidFill>
                  <a:latin typeface="微软雅黑" pitchFamily="34" charset="-122"/>
                  <a:ea typeface="微软雅黑" pitchFamily="34" charset="-122"/>
                  <a:sym typeface="Calibri" panose="020F0502020204030204" pitchFamily="34" charset="0"/>
                </a:rPr>
                <a:t>主要内容</a:t>
              </a:r>
              <a:endParaRPr kumimoji="0" lang="zh-CN" altLang="en-US" sz="4400" b="1"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sym typeface="Calibri" panose="020F0502020204030204" pitchFamily="34" charset="0"/>
              </a:endParaRPr>
            </a:p>
          </p:txBody>
        </p:sp>
        <p:sp>
          <p:nvSpPr>
            <p:cNvPr id="124" name="10"/>
            <p:cNvSpPr/>
            <p:nvPr>
              <p:custDataLst>
                <p:tags r:id="rId2"/>
              </p:custDataLst>
            </p:nvPr>
          </p:nvSpPr>
          <p:spPr>
            <a:xfrm>
              <a:off x="9456094" y="2652479"/>
              <a:ext cx="184730" cy="707886"/>
            </a:xfrm>
            <a:prstGeom prst="rect">
              <a:avLst/>
            </a:prstGeom>
          </p:spPr>
          <p:txBody>
            <a:bodyPr wrap="none">
              <a:spAutoFit/>
            </a:bodyPr>
            <a:lstStyle/>
            <a:p>
              <a:pPr lvl="0" algn="ctr">
                <a:defRPr/>
              </a:pPr>
              <a:endParaRPr kumimoji="0" lang="en-US" altLang="zh-CN" sz="400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endParaRPr>
            </a:p>
          </p:txBody>
        </p:sp>
        <p:cxnSp>
          <p:nvCxnSpPr>
            <p:cNvPr id="125" name="品 11"/>
            <p:cNvCxnSpPr/>
            <p:nvPr>
              <p:custDataLst>
                <p:tags r:id="rId3"/>
              </p:custDataLst>
            </p:nvPr>
          </p:nvCxnSpPr>
          <p:spPr>
            <a:xfrm>
              <a:off x="6066123" y="2586292"/>
              <a:ext cx="6822567" cy="0"/>
            </a:xfrm>
            <a:prstGeom prst="line">
              <a:avLst/>
            </a:prstGeom>
            <a:noFill/>
            <a:ln w="6350" cap="flat" cmpd="sng" algn="ctr">
              <a:solidFill>
                <a:schemeClr val="bg1"/>
              </a:solidFill>
              <a:prstDash val="solid"/>
              <a:miter lim="800000"/>
            </a:ln>
            <a:effectLst/>
          </p:spPr>
        </p:cxnSp>
        <p:sp>
          <p:nvSpPr>
            <p:cNvPr id="7" name="矩形 6"/>
            <p:cNvSpPr/>
            <p:nvPr/>
          </p:nvSpPr>
          <p:spPr>
            <a:xfrm>
              <a:off x="3107856" y="1136295"/>
              <a:ext cx="1626354" cy="1626352"/>
            </a:xfrm>
            <a:prstGeom prst="rect">
              <a:avLst/>
            </a:prstGeom>
            <a:solidFill>
              <a:schemeClr val="bg1">
                <a:lumMod val="85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b="1" dirty="0">
                  <a:solidFill>
                    <a:schemeClr val="tx2">
                      <a:lumMod val="50000"/>
                    </a:schemeClr>
                  </a:solidFill>
                  <a:latin typeface="微软雅黑" pitchFamily="34" charset="-122"/>
                  <a:ea typeface="微软雅黑" pitchFamily="34" charset="-122"/>
                  <a:sym typeface="Calibri" panose="020F0502020204030204" pitchFamily="34" charset="0"/>
                </a:rPr>
                <a:t>三</a:t>
              </a:r>
              <a:endParaRPr lang="zh-CN" altLang="en-US" sz="6600" b="1" dirty="0">
                <a:solidFill>
                  <a:schemeClr val="tx1"/>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true"/>
      <p:bldP spid="6" grpId="0" animBg="true"/>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1022</Words>
  <Application>WPS 演示</Application>
  <PresentationFormat>自定义</PresentationFormat>
  <Paragraphs>151</Paragraphs>
  <Slides>19</Slides>
  <Notes>19</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19</vt:i4>
      </vt:variant>
    </vt:vector>
  </HeadingPairs>
  <TitlesOfParts>
    <vt:vector size="46" baseType="lpstr">
      <vt:lpstr>Arial</vt:lpstr>
      <vt:lpstr>宋体</vt:lpstr>
      <vt:lpstr>Wingdings</vt:lpstr>
      <vt:lpstr>Nimbus Roman No9 L</vt:lpstr>
      <vt:lpstr>Calibri</vt:lpstr>
      <vt:lpstr>DejaVu Sans</vt:lpstr>
      <vt:lpstr>Arial</vt:lpstr>
      <vt:lpstr>微软雅黑</vt:lpstr>
      <vt:lpstr>微软雅黑</vt:lpstr>
      <vt:lpstr>黑体</vt:lpstr>
      <vt:lpstr>方正兰亭中黑_GBK</vt:lpstr>
      <vt:lpstr>方正黑体_GBK</vt:lpstr>
      <vt:lpstr>Swiss911 XCm BT</vt:lpstr>
      <vt:lpstr>Calibri</vt:lpstr>
      <vt:lpstr>Segoe UI</vt:lpstr>
      <vt:lpstr>Impact</vt:lpstr>
      <vt:lpstr>Times New Roman</vt:lpstr>
      <vt:lpstr>Open Sans Semibold</vt:lpstr>
      <vt:lpstr>Open Sans</vt:lpstr>
      <vt:lpstr>等线</vt:lpstr>
      <vt:lpstr>Arial Unicode MS</vt:lpstr>
      <vt:lpstr>等线 Light</vt:lpstr>
      <vt:lpstr>仿宋</vt:lpstr>
      <vt:lpstr>Droid Arabic Kufi</vt:lpstr>
      <vt:lpstr>楷体_GB2312</vt:lpstr>
      <vt:lpstr>华文新魏</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第一PPT</dc:creator>
  <cp:keywords>www.1ppt.com</cp:keywords>
  <cp:lastModifiedBy>信息工作室</cp:lastModifiedBy>
  <cp:revision>1723</cp:revision>
  <dcterms:created xsi:type="dcterms:W3CDTF">2021-11-03T08:13:15Z</dcterms:created>
  <dcterms:modified xsi:type="dcterms:W3CDTF">2021-11-03T08:13:15Z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2052-11.8.2.10229</vt:lpwstr>
  </property>
</Properties>
</file>